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2"/>
  </p:notesMasterIdLst>
  <p:sldIdLst>
    <p:sldId id="256" r:id="rId2"/>
    <p:sldId id="265" r:id="rId3"/>
    <p:sldId id="270" r:id="rId4"/>
    <p:sldId id="272" r:id="rId5"/>
    <p:sldId id="258" r:id="rId6"/>
    <p:sldId id="323" r:id="rId7"/>
    <p:sldId id="324" r:id="rId8"/>
    <p:sldId id="325" r:id="rId9"/>
    <p:sldId id="326" r:id="rId10"/>
    <p:sldId id="313" r:id="rId11"/>
    <p:sldId id="316" r:id="rId12"/>
    <p:sldId id="320" r:id="rId13"/>
    <p:sldId id="321" r:id="rId14"/>
    <p:sldId id="328" r:id="rId15"/>
    <p:sldId id="327" r:id="rId16"/>
    <p:sldId id="322" r:id="rId17"/>
    <p:sldId id="319" r:id="rId18"/>
    <p:sldId id="261" r:id="rId19"/>
    <p:sldId id="260" r:id="rId20"/>
    <p:sldId id="259" r:id="rId21"/>
  </p:sldIdLst>
  <p:sldSz cx="9144000" cy="5143500" type="screen16x9"/>
  <p:notesSz cx="6858000" cy="9144000"/>
  <p:embeddedFontLst>
    <p:embeddedFont>
      <p:font typeface="Anaheim" panose="020B060402020202020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DM Sans" panose="020B0604020202020204" charset="0"/>
      <p:regular r:id="rId30"/>
      <p:bold r:id="rId31"/>
      <p:italic r:id="rId32"/>
      <p:boldItalic r:id="rId33"/>
    </p:embeddedFont>
    <p:embeddedFont>
      <p:font typeface="Hind Madurai" panose="02000000000000000000" pitchFamily="2" charset="0"/>
      <p:regular r:id="rId34"/>
      <p:bold r:id="rId35"/>
    </p:embeddedFont>
    <p:embeddedFont>
      <p:font typeface="Mongolian Baiti" panose="03000500000000000000" pitchFamily="66" charset="0"/>
      <p:regular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Sora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363864"/>
    <a:srgbClr val="444068"/>
    <a:srgbClr val="5A5682"/>
    <a:srgbClr val="261648"/>
    <a:srgbClr val="232C59"/>
    <a:srgbClr val="1A133C"/>
    <a:srgbClr val="E3B3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5E9087-F4F0-4949-8A10-D3A2D9F2E236}">
  <a:tblStyle styleId="{045E9087-F4F0-4949-8A10-D3A2D9F2E2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138A99-60C3-4B2C-B190-D631147AA7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3" autoAdjust="0"/>
    <p:restoredTop sz="94660"/>
  </p:normalViewPr>
  <p:slideViewPr>
    <p:cSldViewPr snapToGrid="0">
      <p:cViewPr>
        <p:scale>
          <a:sx n="114" d="100"/>
          <a:sy n="114" d="100"/>
        </p:scale>
        <p:origin x="72" y="164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6973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5637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65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296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444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521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981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378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648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058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36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419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45285" y="299229"/>
            <a:ext cx="5885437" cy="4531973"/>
            <a:chOff x="345285" y="299229"/>
            <a:chExt cx="5885437" cy="4531973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595435" y="299229"/>
              <a:ext cx="526201" cy="418414"/>
              <a:chOff x="595435" y="299229"/>
              <a:chExt cx="526201" cy="418414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50737" y="299229"/>
                <a:ext cx="270900" cy="2709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95435" y="570043"/>
                <a:ext cx="147600" cy="1476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5748604" y="4504802"/>
              <a:ext cx="482118" cy="326400"/>
              <a:chOff x="5203279" y="4379727"/>
              <a:chExt cx="482118" cy="326400"/>
            </a:xfrm>
          </p:grpSpPr>
          <p:sp>
            <p:nvSpPr>
              <p:cNvPr id="15" name="Google Shape;15;p2"/>
              <p:cNvSpPr/>
              <p:nvPr/>
            </p:nvSpPr>
            <p:spPr>
              <a:xfrm rot="4503076">
                <a:off x="5533682" y="4386935"/>
                <a:ext cx="127930" cy="147583"/>
              </a:xfrm>
              <a:prstGeom prst="star6">
                <a:avLst>
                  <a:gd name="adj" fmla="val 28868"/>
                  <a:gd name="hf" fmla="val 11547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203279" y="4541727"/>
                <a:ext cx="164400" cy="1644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345285" y="2667468"/>
              <a:ext cx="147600" cy="1476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40350" y="897025"/>
            <a:ext cx="4276800" cy="27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040350" y="3724475"/>
            <a:ext cx="4276800" cy="47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3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 flipH="1"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33"/>
          <p:cNvGrpSpPr/>
          <p:nvPr/>
        </p:nvGrpSpPr>
        <p:grpSpPr>
          <a:xfrm>
            <a:off x="154048" y="4316600"/>
            <a:ext cx="463510" cy="574800"/>
            <a:chOff x="154048" y="4316600"/>
            <a:chExt cx="463510" cy="574800"/>
          </a:xfrm>
        </p:grpSpPr>
        <p:sp>
          <p:nvSpPr>
            <p:cNvPr id="292" name="Google Shape;292;p33"/>
            <p:cNvSpPr/>
            <p:nvPr/>
          </p:nvSpPr>
          <p:spPr>
            <a:xfrm rot="-1629805">
              <a:off x="257329" y="4346860"/>
              <a:ext cx="256938" cy="514280"/>
            </a:xfrm>
            <a:prstGeom prst="mo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465158" y="4358791"/>
              <a:ext cx="152400" cy="152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grpSp>
        <p:nvGrpSpPr>
          <p:cNvPr id="294" name="Google Shape;294;p33"/>
          <p:cNvGrpSpPr/>
          <p:nvPr/>
        </p:nvGrpSpPr>
        <p:grpSpPr>
          <a:xfrm>
            <a:off x="8395718" y="3141193"/>
            <a:ext cx="290618" cy="340168"/>
            <a:chOff x="8354568" y="4128843"/>
            <a:chExt cx="290618" cy="340168"/>
          </a:xfrm>
        </p:grpSpPr>
        <p:sp>
          <p:nvSpPr>
            <p:cNvPr id="295" name="Google Shape;295;p33"/>
            <p:cNvSpPr/>
            <p:nvPr/>
          </p:nvSpPr>
          <p:spPr>
            <a:xfrm>
              <a:off x="8497585" y="4128843"/>
              <a:ext cx="147600" cy="1476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8354568" y="4316611"/>
              <a:ext cx="152400" cy="152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297" name="Google Shape;297;p33"/>
          <p:cNvSpPr/>
          <p:nvPr/>
        </p:nvSpPr>
        <p:spPr>
          <a:xfrm rot="4503076">
            <a:off x="2795045" y="418160"/>
            <a:ext cx="127930" cy="147583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4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34"/>
          <p:cNvGrpSpPr/>
          <p:nvPr/>
        </p:nvGrpSpPr>
        <p:grpSpPr>
          <a:xfrm>
            <a:off x="8083278" y="4006286"/>
            <a:ext cx="786913" cy="748254"/>
            <a:chOff x="3221375" y="1634714"/>
            <a:chExt cx="552413" cy="525275"/>
          </a:xfrm>
        </p:grpSpPr>
        <p:sp>
          <p:nvSpPr>
            <p:cNvPr id="301" name="Google Shape;301;p34"/>
            <p:cNvSpPr/>
            <p:nvPr/>
          </p:nvSpPr>
          <p:spPr>
            <a:xfrm>
              <a:off x="3552988" y="1818850"/>
              <a:ext cx="220800" cy="2208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3421000" y="2039689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3221375" y="1634714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6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6"/>
          <p:cNvGrpSpPr/>
          <p:nvPr/>
        </p:nvGrpSpPr>
        <p:grpSpPr>
          <a:xfrm>
            <a:off x="356532" y="2418663"/>
            <a:ext cx="1350660" cy="2413588"/>
            <a:chOff x="356532" y="2418663"/>
            <a:chExt cx="1350660" cy="2413588"/>
          </a:xfrm>
        </p:grpSpPr>
        <p:sp>
          <p:nvSpPr>
            <p:cNvPr id="209" name="Google Shape;209;p26"/>
            <p:cNvSpPr/>
            <p:nvPr/>
          </p:nvSpPr>
          <p:spPr>
            <a:xfrm>
              <a:off x="1542792" y="4667852"/>
              <a:ext cx="164400" cy="164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210" name="Google Shape;210;p26"/>
            <p:cNvSpPr/>
            <p:nvPr/>
          </p:nvSpPr>
          <p:spPr>
            <a:xfrm flipH="1">
              <a:off x="356532" y="2418663"/>
              <a:ext cx="314400" cy="314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1"/>
          </p:nvPr>
        </p:nvSpPr>
        <p:spPr>
          <a:xfrm>
            <a:off x="2110311" y="20715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subTitle" idx="2"/>
          </p:nvPr>
        </p:nvSpPr>
        <p:spPr>
          <a:xfrm>
            <a:off x="5055489" y="20715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subTitle" idx="3"/>
          </p:nvPr>
        </p:nvSpPr>
        <p:spPr>
          <a:xfrm>
            <a:off x="2110311" y="37905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subTitle" idx="4"/>
          </p:nvPr>
        </p:nvSpPr>
        <p:spPr>
          <a:xfrm>
            <a:off x="5055489" y="37905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subTitle" idx="5"/>
          </p:nvPr>
        </p:nvSpPr>
        <p:spPr>
          <a:xfrm>
            <a:off x="2110311" y="17183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6"/>
          </p:nvPr>
        </p:nvSpPr>
        <p:spPr>
          <a:xfrm>
            <a:off x="2110311" y="34374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subTitle" idx="7"/>
          </p:nvPr>
        </p:nvSpPr>
        <p:spPr>
          <a:xfrm>
            <a:off x="5055486" y="17183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subTitle" idx="8"/>
          </p:nvPr>
        </p:nvSpPr>
        <p:spPr>
          <a:xfrm>
            <a:off x="5055486" y="34374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4308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 flipH="1"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8565310" y="2497943"/>
            <a:ext cx="147600" cy="147600"/>
          </a:xfrm>
          <a:prstGeom prst="star4">
            <a:avLst>
              <a:gd name="adj" fmla="val 153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921050" y="2320075"/>
            <a:ext cx="4146600" cy="10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3909788" y="1072900"/>
            <a:ext cx="1297500" cy="91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3921050" y="3388400"/>
            <a:ext cx="4146600" cy="418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706138" y="539500"/>
            <a:ext cx="57048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1706150" y="1700925"/>
            <a:ext cx="5704800" cy="739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 amt="33000"/>
          </a:blip>
          <a:srcRect l="10022" t="16291" r="8224" b="14499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3"/>
          <p:cNvGrpSpPr/>
          <p:nvPr/>
        </p:nvGrpSpPr>
        <p:grpSpPr>
          <a:xfrm>
            <a:off x="345279" y="330993"/>
            <a:ext cx="8552133" cy="4576325"/>
            <a:chOff x="345279" y="330993"/>
            <a:chExt cx="8552133" cy="4576325"/>
          </a:xfrm>
        </p:grpSpPr>
        <p:grpSp>
          <p:nvGrpSpPr>
            <p:cNvPr id="76" name="Google Shape;76;p13"/>
            <p:cNvGrpSpPr/>
            <p:nvPr/>
          </p:nvGrpSpPr>
          <p:grpSpPr>
            <a:xfrm>
              <a:off x="8371210" y="3075654"/>
              <a:ext cx="526201" cy="418414"/>
              <a:chOff x="595435" y="299229"/>
              <a:chExt cx="526201" cy="418414"/>
            </a:xfrm>
          </p:grpSpPr>
          <p:sp>
            <p:nvSpPr>
              <p:cNvPr id="77" name="Google Shape;77;p13"/>
              <p:cNvSpPr/>
              <p:nvPr/>
            </p:nvSpPr>
            <p:spPr>
              <a:xfrm>
                <a:off x="850737" y="299229"/>
                <a:ext cx="270900" cy="2709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595435" y="570043"/>
                <a:ext cx="147600" cy="1476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</p:grpSp>
        <p:grpSp>
          <p:nvGrpSpPr>
            <p:cNvPr id="79" name="Google Shape;79;p13"/>
            <p:cNvGrpSpPr/>
            <p:nvPr/>
          </p:nvGrpSpPr>
          <p:grpSpPr>
            <a:xfrm>
              <a:off x="345279" y="1300152"/>
              <a:ext cx="405918" cy="486300"/>
              <a:chOff x="345279" y="1300152"/>
              <a:chExt cx="405918" cy="486300"/>
            </a:xfrm>
          </p:grpSpPr>
          <p:sp>
            <p:nvSpPr>
              <p:cNvPr id="80" name="Google Shape;80;p13"/>
              <p:cNvSpPr/>
              <p:nvPr/>
            </p:nvSpPr>
            <p:spPr>
              <a:xfrm rot="4503076">
                <a:off x="599482" y="1307360"/>
                <a:ext cx="127930" cy="147583"/>
              </a:xfrm>
              <a:prstGeom prst="star6">
                <a:avLst>
                  <a:gd name="adj" fmla="val 28868"/>
                  <a:gd name="hf" fmla="val 11547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345279" y="1622052"/>
                <a:ext cx="164400" cy="1644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</p:grpSp>
        <p:sp>
          <p:nvSpPr>
            <p:cNvPr id="82" name="Google Shape;82;p13"/>
            <p:cNvSpPr/>
            <p:nvPr/>
          </p:nvSpPr>
          <p:spPr>
            <a:xfrm>
              <a:off x="3088810" y="4759718"/>
              <a:ext cx="147600" cy="1476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354710" y="330993"/>
              <a:ext cx="147600" cy="1476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719975" y="229811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"/>
          </p:nvPr>
        </p:nvSpPr>
        <p:spPr>
          <a:xfrm>
            <a:off x="3419246" y="229811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3"/>
          </p:nvPr>
        </p:nvSpPr>
        <p:spPr>
          <a:xfrm>
            <a:off x="719975" y="40313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"/>
          </p:nvPr>
        </p:nvSpPr>
        <p:spPr>
          <a:xfrm>
            <a:off x="3419246" y="40313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5"/>
          </p:nvPr>
        </p:nvSpPr>
        <p:spPr>
          <a:xfrm>
            <a:off x="6118524" y="229811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6"/>
          </p:nvPr>
        </p:nvSpPr>
        <p:spPr>
          <a:xfrm>
            <a:off x="6118524" y="40313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7" hasCustomPrompt="1"/>
          </p:nvPr>
        </p:nvSpPr>
        <p:spPr>
          <a:xfrm>
            <a:off x="1495025" y="1420950"/>
            <a:ext cx="755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8" hasCustomPrompt="1"/>
          </p:nvPr>
        </p:nvSpPr>
        <p:spPr>
          <a:xfrm>
            <a:off x="1495025" y="3153549"/>
            <a:ext cx="755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9" hasCustomPrompt="1"/>
          </p:nvPr>
        </p:nvSpPr>
        <p:spPr>
          <a:xfrm>
            <a:off x="4194296" y="1420950"/>
            <a:ext cx="755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3" hasCustomPrompt="1"/>
          </p:nvPr>
        </p:nvSpPr>
        <p:spPr>
          <a:xfrm>
            <a:off x="4194296" y="3153549"/>
            <a:ext cx="755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4" hasCustomPrompt="1"/>
          </p:nvPr>
        </p:nvSpPr>
        <p:spPr>
          <a:xfrm>
            <a:off x="6893574" y="1420950"/>
            <a:ext cx="755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5" hasCustomPrompt="1"/>
          </p:nvPr>
        </p:nvSpPr>
        <p:spPr>
          <a:xfrm>
            <a:off x="6893574" y="3153549"/>
            <a:ext cx="7554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6"/>
          </p:nvPr>
        </p:nvSpPr>
        <p:spPr>
          <a:xfrm>
            <a:off x="719975" y="196623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7"/>
          </p:nvPr>
        </p:nvSpPr>
        <p:spPr>
          <a:xfrm>
            <a:off x="3419246" y="196623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8"/>
          </p:nvPr>
        </p:nvSpPr>
        <p:spPr>
          <a:xfrm>
            <a:off x="6118524" y="196623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9"/>
          </p:nvPr>
        </p:nvSpPr>
        <p:spPr>
          <a:xfrm>
            <a:off x="719975" y="3698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20"/>
          </p:nvPr>
        </p:nvSpPr>
        <p:spPr>
          <a:xfrm>
            <a:off x="3419246" y="3698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21"/>
          </p:nvPr>
        </p:nvSpPr>
        <p:spPr>
          <a:xfrm>
            <a:off x="6118524" y="3698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 rotWithShape="1">
          <a:blip r:embed="rId2">
            <a:alphaModFix amt="33000"/>
          </a:blip>
          <a:srcRect l="10022" t="16291" r="8224" b="14499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16"/>
          <p:cNvGrpSpPr/>
          <p:nvPr/>
        </p:nvGrpSpPr>
        <p:grpSpPr>
          <a:xfrm>
            <a:off x="595435" y="299229"/>
            <a:ext cx="5172067" cy="4626573"/>
            <a:chOff x="595435" y="299229"/>
            <a:chExt cx="5172067" cy="4626573"/>
          </a:xfrm>
        </p:grpSpPr>
        <p:grpSp>
          <p:nvGrpSpPr>
            <p:cNvPr id="123" name="Google Shape;123;p16"/>
            <p:cNvGrpSpPr/>
            <p:nvPr/>
          </p:nvGrpSpPr>
          <p:grpSpPr>
            <a:xfrm>
              <a:off x="595435" y="299229"/>
              <a:ext cx="526201" cy="418414"/>
              <a:chOff x="595435" y="299229"/>
              <a:chExt cx="526201" cy="418414"/>
            </a:xfrm>
          </p:grpSpPr>
          <p:sp>
            <p:nvSpPr>
              <p:cNvPr id="124" name="Google Shape;124;p16"/>
              <p:cNvSpPr/>
              <p:nvPr/>
            </p:nvSpPr>
            <p:spPr>
              <a:xfrm>
                <a:off x="850737" y="299229"/>
                <a:ext cx="270900" cy="2709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>
                <a:off x="595435" y="570043"/>
                <a:ext cx="147600" cy="1476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</p:grpSp>
        <p:sp>
          <p:nvSpPr>
            <p:cNvPr id="126" name="Google Shape;126;p16"/>
            <p:cNvSpPr/>
            <p:nvPr/>
          </p:nvSpPr>
          <p:spPr>
            <a:xfrm>
              <a:off x="5596203" y="424811"/>
              <a:ext cx="171300" cy="171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5054404" y="4761402"/>
              <a:ext cx="164400" cy="164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713244" y="3446781"/>
            <a:ext cx="5193600" cy="661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1"/>
          </p:nvPr>
        </p:nvSpPr>
        <p:spPr>
          <a:xfrm>
            <a:off x="713225" y="1034925"/>
            <a:ext cx="5193600" cy="23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7"/>
          <p:cNvPicPr preferRelativeResize="0"/>
          <p:nvPr/>
        </p:nvPicPr>
        <p:blipFill rotWithShape="1">
          <a:blip r:embed="rId2">
            <a:alphaModFix amt="33000"/>
          </a:blip>
          <a:srcRect l="10022" t="16291" r="8224" b="14499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7"/>
          <p:cNvGrpSpPr/>
          <p:nvPr/>
        </p:nvGrpSpPr>
        <p:grpSpPr>
          <a:xfrm>
            <a:off x="401710" y="255311"/>
            <a:ext cx="5511294" cy="4575891"/>
            <a:chOff x="401710" y="255311"/>
            <a:chExt cx="5511294" cy="4575891"/>
          </a:xfrm>
        </p:grpSpPr>
        <p:grpSp>
          <p:nvGrpSpPr>
            <p:cNvPr id="133" name="Google Shape;133;p17"/>
            <p:cNvGrpSpPr/>
            <p:nvPr/>
          </p:nvGrpSpPr>
          <p:grpSpPr>
            <a:xfrm flipH="1">
              <a:off x="401710" y="4394791"/>
              <a:ext cx="526201" cy="418414"/>
              <a:chOff x="595435" y="299229"/>
              <a:chExt cx="526201" cy="418414"/>
            </a:xfrm>
          </p:grpSpPr>
          <p:sp>
            <p:nvSpPr>
              <p:cNvPr id="134" name="Google Shape;134;p17"/>
              <p:cNvSpPr/>
              <p:nvPr/>
            </p:nvSpPr>
            <p:spPr>
              <a:xfrm>
                <a:off x="850737" y="299229"/>
                <a:ext cx="270900" cy="2709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  <p:sp>
            <p:nvSpPr>
              <p:cNvPr id="135" name="Google Shape;135;p17"/>
              <p:cNvSpPr/>
              <p:nvPr/>
            </p:nvSpPr>
            <p:spPr>
              <a:xfrm>
                <a:off x="595435" y="570043"/>
                <a:ext cx="147600" cy="1476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</p:grpSp>
        <p:sp>
          <p:nvSpPr>
            <p:cNvPr id="136" name="Google Shape;136;p17"/>
            <p:cNvSpPr/>
            <p:nvPr/>
          </p:nvSpPr>
          <p:spPr>
            <a:xfrm>
              <a:off x="1729728" y="255311"/>
              <a:ext cx="171300" cy="171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5748604" y="4666802"/>
              <a:ext cx="164400" cy="164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138" name="Google Shape;138;p17"/>
          <p:cNvSpPr txBox="1">
            <a:spLocks noGrp="1"/>
          </p:cNvSpPr>
          <p:nvPr>
            <p:ph type="title"/>
          </p:nvPr>
        </p:nvSpPr>
        <p:spPr>
          <a:xfrm>
            <a:off x="720000" y="836175"/>
            <a:ext cx="3415800" cy="22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1"/>
          </p:nvPr>
        </p:nvSpPr>
        <p:spPr>
          <a:xfrm>
            <a:off x="720000" y="3132225"/>
            <a:ext cx="3415800" cy="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>
            <a:spLocks noGrp="1"/>
          </p:cNvSpPr>
          <p:nvPr>
            <p:ph type="pic" idx="2"/>
          </p:nvPr>
        </p:nvSpPr>
        <p:spPr>
          <a:xfrm>
            <a:off x="5014975" y="533875"/>
            <a:ext cx="3415800" cy="40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9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/>
          <p:nvPr/>
        </p:nvSpPr>
        <p:spPr>
          <a:xfrm rot="10800000" flipH="1">
            <a:off x="477860" y="3515016"/>
            <a:ext cx="147600" cy="147600"/>
          </a:xfrm>
          <a:prstGeom prst="star4">
            <a:avLst>
              <a:gd name="adj" fmla="val 153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1467450" y="3271525"/>
            <a:ext cx="6208800" cy="7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1467758" y="3961400"/>
            <a:ext cx="62088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4"/>
          <p:cNvPicPr preferRelativeResize="0"/>
          <p:nvPr/>
        </p:nvPicPr>
        <p:blipFill rotWithShape="1">
          <a:blip r:embed="rId2">
            <a:alphaModFix amt="45000"/>
          </a:blip>
          <a:srcRect t="7670" b="7670"/>
          <a:stretch/>
        </p:blipFill>
        <p:spPr>
          <a:xfrm>
            <a:off x="-26925" y="-15150"/>
            <a:ext cx="9170925" cy="51586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/>
          <p:nvPr/>
        </p:nvSpPr>
        <p:spPr>
          <a:xfrm rot="4503076">
            <a:off x="398595" y="976660"/>
            <a:ext cx="127930" cy="147583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1"/>
          </p:nvPr>
        </p:nvSpPr>
        <p:spPr>
          <a:xfrm>
            <a:off x="4832078" y="1667625"/>
            <a:ext cx="3254100" cy="19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2"/>
          </p:nvPr>
        </p:nvSpPr>
        <p:spPr>
          <a:xfrm>
            <a:off x="1057900" y="1667625"/>
            <a:ext cx="3254100" cy="19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2" r:id="rId6"/>
    <p:sldLayoutId id="2147483663" r:id="rId7"/>
    <p:sldLayoutId id="2147483665" r:id="rId8"/>
    <p:sldLayoutId id="2147483670" r:id="rId9"/>
    <p:sldLayoutId id="2147483679" r:id="rId10"/>
    <p:sldLayoutId id="2147483680" r:id="rId11"/>
    <p:sldLayoutId id="214748368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>
            <a:spLocks noGrp="1"/>
          </p:cNvSpPr>
          <p:nvPr>
            <p:ph type="subTitle" idx="1"/>
          </p:nvPr>
        </p:nvSpPr>
        <p:spPr>
          <a:xfrm>
            <a:off x="1040350" y="3724474"/>
            <a:ext cx="4276800" cy="778413"/>
          </a:xfrm>
          <a:prstGeom prst="round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bg2"/>
                </a:solidFill>
                <a:latin typeface="Segoe UI" panose="020B0502040204020203" pitchFamily="34" charset="0"/>
                <a:cs typeface="Mongolian Baiti" panose="03000500000000000000" pitchFamily="66" charset="0"/>
              </a:rPr>
              <a:t>Команда: </a:t>
            </a:r>
            <a:r>
              <a:rPr lang="en-US" sz="1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Cucumber Company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2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1 </a:t>
            </a:r>
            <a:r>
              <a:rPr lang="ru-RU" sz="1400" dirty="0">
                <a:solidFill>
                  <a:schemeClr val="bg2"/>
                </a:solidFill>
                <a:latin typeface="Segoe UI" panose="020B0502040204020203" pitchFamily="34" charset="0"/>
                <a:cs typeface="Mongolian Baiti" panose="03000500000000000000" pitchFamily="66" charset="0"/>
              </a:rPr>
              <a:t>семестр 2025</a:t>
            </a:r>
          </a:p>
        </p:txBody>
      </p:sp>
      <p:pic>
        <p:nvPicPr>
          <p:cNvPr id="316" name="Google Shape;316;p38"/>
          <p:cNvPicPr preferRelativeResize="0"/>
          <p:nvPr/>
        </p:nvPicPr>
        <p:blipFill rotWithShape="1">
          <a:blip r:embed="rId3">
            <a:alphaModFix/>
          </a:blip>
          <a:srcRect r="42614"/>
          <a:stretch/>
        </p:blipFill>
        <p:spPr>
          <a:xfrm>
            <a:off x="6533900" y="148257"/>
            <a:ext cx="2610100" cy="45461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38"/>
          <p:cNvGrpSpPr/>
          <p:nvPr/>
        </p:nvGrpSpPr>
        <p:grpSpPr>
          <a:xfrm>
            <a:off x="5596203" y="683136"/>
            <a:ext cx="786913" cy="748254"/>
            <a:chOff x="3221375" y="1634714"/>
            <a:chExt cx="552413" cy="525275"/>
          </a:xfrm>
        </p:grpSpPr>
        <p:sp>
          <p:nvSpPr>
            <p:cNvPr id="318" name="Google Shape;318;p38"/>
            <p:cNvSpPr/>
            <p:nvPr/>
          </p:nvSpPr>
          <p:spPr>
            <a:xfrm>
              <a:off x="3552988" y="1818850"/>
              <a:ext cx="220800" cy="2208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3421000" y="2039689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3221375" y="1634714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F56311B-B31D-42E3-958C-49F6A257D97A}"/>
              </a:ext>
            </a:extLst>
          </p:cNvPr>
          <p:cNvSpPr txBox="1"/>
          <p:nvPr/>
        </p:nvSpPr>
        <p:spPr>
          <a:xfrm>
            <a:off x="1040350" y="1621235"/>
            <a:ext cx="427680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3500" b="1" kern="2600" spc="600" dirty="0">
                <a:solidFill>
                  <a:schemeClr val="bg2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MF-R</a:t>
            </a:r>
            <a:r>
              <a:rPr lang="en-US" sz="3500" b="1" kern="2600" spc="600" dirty="0">
                <a:solidFill>
                  <a:schemeClr val="bg2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</a:t>
            </a:r>
            <a:r>
              <a:rPr lang="en-US" sz="3500" b="1" kern="2600" spc="600" dirty="0">
                <a:solidFill>
                  <a:schemeClr val="bg2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E-1</a:t>
            </a:r>
          </a:p>
          <a:p>
            <a:pPr algn="ctr">
              <a:spcBef>
                <a:spcPts val="1200"/>
              </a:spcBef>
            </a:pPr>
            <a:r>
              <a:rPr lang="ru-RU" i="0" kern="2600" dirty="0">
                <a:solidFill>
                  <a:schemeClr val="bg2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Проектная работа по курсу: </a:t>
            </a:r>
            <a:endParaRPr lang="en-US" i="0" kern="2600" dirty="0">
              <a:solidFill>
                <a:schemeClr val="bg2"/>
              </a:solidFill>
              <a:effectLst/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ru-RU" i="0" kern="2600" dirty="0">
                <a:solidFill>
                  <a:schemeClr val="bg2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«Введение в авиационную и ракетно-космическую технику»</a:t>
            </a:r>
            <a:endParaRPr lang="ru-RU" dirty="0">
              <a:solidFill>
                <a:schemeClr val="bg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0E16FAFD-4849-4488-9BD7-9CD4E24A743F}"/>
              </a:ext>
            </a:extLst>
          </p:cNvPr>
          <p:cNvSpPr/>
          <p:nvPr/>
        </p:nvSpPr>
        <p:spPr>
          <a:xfrm>
            <a:off x="120178" y="4784751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120178" y="325045"/>
            <a:ext cx="890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Системы дифференциальных уравнений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D34E4DBC-70B1-4A82-94E6-D638C242EB2A}"/>
              </a:ext>
            </a:extLst>
          </p:cNvPr>
          <p:cNvSpPr/>
          <p:nvPr/>
        </p:nvSpPr>
        <p:spPr>
          <a:xfrm>
            <a:off x="203780" y="1424763"/>
            <a:ext cx="8736439" cy="2721935"/>
          </a:xfrm>
          <a:prstGeom prst="roundRect">
            <a:avLst>
              <a:gd name="adj" fmla="val 9494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D27046-41EF-445F-A784-D90BCBDF4305}"/>
                  </a:ext>
                </a:extLst>
              </p:cNvPr>
              <p:cNvSpPr txBox="1"/>
              <p:nvPr/>
            </p:nvSpPr>
            <p:spPr>
              <a:xfrm>
                <a:off x="623767" y="1659166"/>
                <a:ext cx="4585062" cy="2182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hlinkClick r:id="" action="ppaction://noaction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m:t>  </m:t>
                          </m:r>
                          <m:eqArr>
                            <m:eqArr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− 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)∙ </m:t>
                              </m:r>
                              <m:func>
                                <m:func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)∙ </m:t>
                              </m:r>
                              <m:func>
                                <m:func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з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D27046-41EF-445F-A784-D90BCBDF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67" y="1659166"/>
                <a:ext cx="4585062" cy="2182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5CAE90-5F10-4A48-A1F0-F9D7DCDAE7C2}"/>
                  </a:ext>
                </a:extLst>
              </p:cNvPr>
              <p:cNvSpPr txBox="1"/>
              <p:nvPr/>
            </p:nvSpPr>
            <p:spPr>
              <a:xfrm>
                <a:off x="4775144" y="1659166"/>
                <a:ext cx="4585062" cy="22098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hlinkClick r:id="" action="ppaction://noaction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m:t>  </m:t>
                          </m:r>
                          <m:eqArr>
                            <m:eqArr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ru-RU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− 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)∙ </m:t>
                              </m:r>
                              <m:func>
                                <m:func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ru-RU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)∙ </m:t>
                              </m:r>
                              <m:func>
                                <m:func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з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𝑛𝑒𝑤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</m:t>
                              </m:r>
                              <m:r>
                                <a:rPr lang="ru-RU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5CAE90-5F10-4A48-A1F0-F9D7DCDAE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144" y="1659166"/>
                <a:ext cx="4585062" cy="22098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B74F1D2-5CA2-491D-BDFC-B544CA24A63C}"/>
              </a:ext>
            </a:extLst>
          </p:cNvPr>
          <p:cNvSpPr/>
          <p:nvPr/>
        </p:nvSpPr>
        <p:spPr>
          <a:xfrm>
            <a:off x="120178" y="4789917"/>
            <a:ext cx="401598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9209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350044" y="134823"/>
            <a:ext cx="844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Нормальная форма Коши системы дифференциальных уравнений первого этапа полёта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: скругленные углы 43">
                <a:extLst>
                  <a:ext uri="{FF2B5EF4-FFF2-40B4-BE49-F238E27FC236}">
                    <a16:creationId xmlns:a16="http://schemas.microsoft.com/office/drawing/2014/main" id="{D34E4DBC-70B1-4A82-94E6-D638C242EB2A}"/>
                  </a:ext>
                </a:extLst>
              </p:cNvPr>
              <p:cNvSpPr/>
              <p:nvPr/>
            </p:nvSpPr>
            <p:spPr>
              <a:xfrm>
                <a:off x="983511" y="1112889"/>
                <a:ext cx="7176976" cy="3524793"/>
              </a:xfrm>
              <a:prstGeom prst="roundRect">
                <a:avLst>
                  <a:gd name="adj" fmla="val 9494"/>
                </a:avLst>
              </a:prstGeom>
              <a:solidFill>
                <a:schemeClr val="bg1">
                  <a:lumMod val="10000"/>
                  <a:lumOff val="9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Sup>
                                        <m:sSub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Sup>
                                        <m:sSub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з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ru-RU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5 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: скругленные углы 43">
                <a:extLst>
                  <a:ext uri="{FF2B5EF4-FFF2-40B4-BE49-F238E27FC236}">
                    <a16:creationId xmlns:a16="http://schemas.microsoft.com/office/drawing/2014/main" id="{D34E4DBC-70B1-4A82-94E6-D638C242E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11" y="1112889"/>
                <a:ext cx="7176976" cy="3524793"/>
              </a:xfrm>
              <a:prstGeom prst="roundRect">
                <a:avLst>
                  <a:gd name="adj" fmla="val 9494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A649197-A90F-4987-9B50-3EF0A5E81293}"/>
              </a:ext>
            </a:extLst>
          </p:cNvPr>
          <p:cNvSpPr/>
          <p:nvPr/>
        </p:nvSpPr>
        <p:spPr>
          <a:xfrm>
            <a:off x="120178" y="4789917"/>
            <a:ext cx="401598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45676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D9315F5-BBEE-4235-9465-A7ECDFB485F7}"/>
              </a:ext>
            </a:extLst>
          </p:cNvPr>
          <p:cNvSpPr/>
          <p:nvPr/>
        </p:nvSpPr>
        <p:spPr>
          <a:xfrm>
            <a:off x="470489" y="1306908"/>
            <a:ext cx="8203020" cy="3120656"/>
          </a:xfrm>
          <a:prstGeom prst="roundRect">
            <a:avLst>
              <a:gd name="adj" fmla="val 9494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350044" y="113558"/>
            <a:ext cx="844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Нормальная форма Коши системы дифференциальных уравнений второго этапа полёта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7ACAE46A-641A-4DBA-9E3D-77D539D90345}"/>
                  </a:ext>
                </a:extLst>
              </p:cNvPr>
              <p:cNvSpPr/>
              <p:nvPr/>
            </p:nvSpPr>
            <p:spPr>
              <a:xfrm>
                <a:off x="470489" y="1487723"/>
                <a:ext cx="11922678" cy="2759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Sup>
                                        <m:sSub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𝑛𝑒𝑤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ru-RU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sSubSup>
                                        <m:sSub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  <m: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з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𝑛𝑒𝑤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)) 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ru-RU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ru-R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𝑛𝑒𝑤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5 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7ACAE46A-641A-4DBA-9E3D-77D539D903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89" y="1487723"/>
                <a:ext cx="11922678" cy="2759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E5AC2ACB-5E92-460E-9C91-7449F58CCD72}"/>
              </a:ext>
            </a:extLst>
          </p:cNvPr>
          <p:cNvSpPr/>
          <p:nvPr/>
        </p:nvSpPr>
        <p:spPr>
          <a:xfrm>
            <a:off x="120178" y="4789917"/>
            <a:ext cx="401598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99054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1640694" y="116543"/>
            <a:ext cx="5862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Программная реализация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D34E4DBC-70B1-4A82-94E6-D638C242EB2A}"/>
              </a:ext>
            </a:extLst>
          </p:cNvPr>
          <p:cNvSpPr/>
          <p:nvPr/>
        </p:nvSpPr>
        <p:spPr>
          <a:xfrm>
            <a:off x="0" y="715846"/>
            <a:ext cx="9144000" cy="4068906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D93D06D3-DD3C-42AA-A0D9-1E1460BBE4CE}"/>
              </a:ext>
            </a:extLst>
          </p:cNvPr>
          <p:cNvSpPr/>
          <p:nvPr/>
        </p:nvSpPr>
        <p:spPr>
          <a:xfrm>
            <a:off x="120178" y="4789917"/>
            <a:ext cx="401598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13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8"/>
          <a:stretch/>
        </p:blipFill>
        <p:spPr>
          <a:xfrm>
            <a:off x="65750" y="1073090"/>
            <a:ext cx="4229041" cy="33928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162910" y="1119523"/>
            <a:ext cx="23506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Подключение к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KSP</a:t>
            </a:r>
            <a:endParaRPr lang="ru-RU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Запись данных в файл</a:t>
            </a:r>
          </a:p>
          <a:p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построение графиков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05" y="1073090"/>
            <a:ext cx="4667459" cy="33928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074983" y="1119523"/>
            <a:ext cx="19752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Запуск ракеты</a:t>
            </a:r>
          </a:p>
          <a:p>
            <a:endParaRPr lang="ru-RU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Отсчет времени </a:t>
            </a:r>
          </a:p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отделения первой</a:t>
            </a:r>
          </a:p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ступени</a:t>
            </a:r>
          </a:p>
          <a:p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40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1640694" y="116543"/>
            <a:ext cx="5862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Основной цикл полёта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D34E4DBC-70B1-4A82-94E6-D638C242EB2A}"/>
              </a:ext>
            </a:extLst>
          </p:cNvPr>
          <p:cNvSpPr/>
          <p:nvPr/>
        </p:nvSpPr>
        <p:spPr>
          <a:xfrm>
            <a:off x="-1" y="686935"/>
            <a:ext cx="9144001" cy="4068906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D93D06D3-DD3C-42AA-A0D9-1E1460BBE4CE}"/>
              </a:ext>
            </a:extLst>
          </p:cNvPr>
          <p:cNvSpPr/>
          <p:nvPr/>
        </p:nvSpPr>
        <p:spPr>
          <a:xfrm>
            <a:off x="120178" y="4789917"/>
            <a:ext cx="401598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</a:t>
            </a:r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4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" r="8905" b="8104"/>
          <a:stretch/>
        </p:blipFill>
        <p:spPr>
          <a:xfrm>
            <a:off x="120178" y="1056744"/>
            <a:ext cx="4269393" cy="30001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2312" r="8177" b="63767"/>
          <a:stretch/>
        </p:blipFill>
        <p:spPr>
          <a:xfrm>
            <a:off x="4578577" y="1144995"/>
            <a:ext cx="4354913" cy="11121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384092" y="1216022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и сбор данных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67907" y="1144995"/>
            <a:ext cx="244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наклона ракеты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b="62360"/>
          <a:stretch/>
        </p:blipFill>
        <p:spPr>
          <a:xfrm>
            <a:off x="4578577" y="2695295"/>
            <a:ext cx="4370389" cy="1334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468833" y="2732515"/>
            <a:ext cx="2442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Отделение первой ступени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0178" y="4131208"/>
            <a:ext cx="8582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Проход по циклу совершается раз в </a:t>
            </a:r>
            <a:r>
              <a:rPr lang="ru-RU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0.1</a:t>
            </a:r>
            <a:r>
              <a:rPr lang="ru-RU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секунду. </a:t>
            </a:r>
          </a:p>
          <a:p>
            <a:r>
              <a:rPr lang="ru-RU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Обновление данных в промежуточных графиках происходит каждые пол секунды (раз в </a:t>
            </a:r>
            <a:r>
              <a:rPr lang="ru-RU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ru-RU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итераций)</a:t>
            </a:r>
          </a:p>
        </p:txBody>
      </p:sp>
    </p:spTree>
    <p:extLst>
      <p:ext uri="{BB962C8B-B14F-4D97-AF65-F5344CB8AC3E}">
        <p14:creationId xmlns:p14="http://schemas.microsoft.com/office/powerpoint/2010/main" val="250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1593808" y="118386"/>
            <a:ext cx="5862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Основной цикл полёта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D34E4DBC-70B1-4A82-94E6-D638C242EB2A}"/>
              </a:ext>
            </a:extLst>
          </p:cNvPr>
          <p:cNvSpPr/>
          <p:nvPr/>
        </p:nvSpPr>
        <p:spPr>
          <a:xfrm>
            <a:off x="0" y="650531"/>
            <a:ext cx="9144001" cy="4068906"/>
          </a:xfrm>
          <a:prstGeom prst="roundRect">
            <a:avLst>
              <a:gd name="adj" fmla="val 0"/>
            </a:avLst>
          </a:prstGeom>
          <a:solidFill>
            <a:schemeClr val="accent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D93D06D3-DD3C-42AA-A0D9-1E1460BBE4CE}"/>
              </a:ext>
            </a:extLst>
          </p:cNvPr>
          <p:cNvSpPr/>
          <p:nvPr/>
        </p:nvSpPr>
        <p:spPr>
          <a:xfrm>
            <a:off x="120178" y="4789917"/>
            <a:ext cx="401598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</a:t>
            </a:r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5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087" r="1615"/>
          <a:stretch/>
        </p:blipFill>
        <p:spPr>
          <a:xfrm>
            <a:off x="61488" y="1231970"/>
            <a:ext cx="4463627" cy="2764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31970"/>
            <a:ext cx="4513310" cy="2764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886249" y="1231970"/>
            <a:ext cx="2638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Отсоединение второй ступени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6412" y="1231970"/>
            <a:ext cx="2948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Сохранение собранных </a:t>
            </a:r>
          </a:p>
          <a:p>
            <a:r>
              <a:rPr lang="ru-RU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и завершение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1899402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1640694" y="116543"/>
            <a:ext cx="5862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Графики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D34E4DBC-70B1-4A82-94E6-D638C242EB2A}"/>
              </a:ext>
            </a:extLst>
          </p:cNvPr>
          <p:cNvSpPr/>
          <p:nvPr/>
        </p:nvSpPr>
        <p:spPr>
          <a:xfrm>
            <a:off x="224680" y="715846"/>
            <a:ext cx="8736439" cy="4068906"/>
          </a:xfrm>
          <a:prstGeom prst="roundRect">
            <a:avLst>
              <a:gd name="adj" fmla="val 9494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29F0097-B420-4125-891D-4923C1EF4B6F}"/>
              </a:ext>
            </a:extLst>
          </p:cNvPr>
          <p:cNvSpPr/>
          <p:nvPr/>
        </p:nvSpPr>
        <p:spPr>
          <a:xfrm>
            <a:off x="120178" y="4789917"/>
            <a:ext cx="401598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</a:t>
            </a:r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6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2C3E9-048E-46A2-AC9B-68FBE74BD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4" t="5826" r="1986" b="4382"/>
          <a:stretch/>
        </p:blipFill>
        <p:spPr>
          <a:xfrm>
            <a:off x="1895958" y="954637"/>
            <a:ext cx="5352082" cy="359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26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14AC07CC-93BE-4E25-9A49-E088B4DE9707}"/>
              </a:ext>
            </a:extLst>
          </p:cNvPr>
          <p:cNvSpPr/>
          <p:nvPr/>
        </p:nvSpPr>
        <p:spPr>
          <a:xfrm>
            <a:off x="6220047" y="595423"/>
            <a:ext cx="2720171" cy="4189328"/>
          </a:xfrm>
          <a:prstGeom prst="roundRect">
            <a:avLst>
              <a:gd name="adj" fmla="val 9494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ru-RU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Абсолютная погрешность</a:t>
            </a: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ru-RU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Нормированная погрешность</a:t>
            </a: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ru-RU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Относительная погрешность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BFB9A-AC48-44F4-80B1-C524458510FF}"/>
              </a:ext>
            </a:extLst>
          </p:cNvPr>
          <p:cNvSpPr txBox="1"/>
          <p:nvPr/>
        </p:nvSpPr>
        <p:spPr>
          <a:xfrm>
            <a:off x="1640212" y="46803"/>
            <a:ext cx="5862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Относительные погрешности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D93D06D3-DD3C-42AA-A0D9-1E1460BBE4CE}"/>
              </a:ext>
            </a:extLst>
          </p:cNvPr>
          <p:cNvSpPr/>
          <p:nvPr/>
        </p:nvSpPr>
        <p:spPr>
          <a:xfrm>
            <a:off x="120177" y="4784750"/>
            <a:ext cx="406765" cy="237305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</a:t>
            </a:r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7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715E541-F6D7-4385-9D29-4FF504B2152F}"/>
                  </a:ext>
                </a:extLst>
              </p:cNvPr>
              <p:cNvSpPr/>
              <p:nvPr/>
            </p:nvSpPr>
            <p:spPr>
              <a:xfrm>
                <a:off x="6769737" y="1437230"/>
                <a:ext cx="146617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𝑎𝑏𝑠</m:t>
                          </m:r>
                        </m:sub>
                      </m:sSub>
                      <m:r>
                        <a:rPr lang="ru-RU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715E541-F6D7-4385-9D29-4FF504B21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737" y="1437230"/>
                <a:ext cx="146617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CB69566D-C550-4604-B2CC-E43B2C841657}"/>
                  </a:ext>
                </a:extLst>
              </p:cNvPr>
              <p:cNvSpPr/>
              <p:nvPr/>
            </p:nvSpPr>
            <p:spPr>
              <a:xfrm>
                <a:off x="6322917" y="2459427"/>
                <a:ext cx="2360774" cy="780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ru-RU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𝑎𝑏𝑠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⋅100%,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≥1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𝑎𝑏𝑠</m:t>
                                    </m:r>
                                  </m:sub>
                                </m:sSub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⋅100%,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CB69566D-C550-4604-B2CC-E43B2C841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917" y="2459427"/>
                <a:ext cx="2360774" cy="7801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2BD9D2F-184B-4DEF-9CDF-DBBC4172DBCA}"/>
                  </a:ext>
                </a:extLst>
              </p:cNvPr>
              <p:cNvSpPr/>
              <p:nvPr/>
            </p:nvSpPr>
            <p:spPr>
              <a:xfrm>
                <a:off x="6322917" y="3763707"/>
                <a:ext cx="2361736" cy="572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ru-RU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ru-RU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ru-RU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&lt;100%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100%,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ru-RU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≥100%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2BD9D2F-184B-4DEF-9CDF-DBBC4172D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917" y="3763707"/>
                <a:ext cx="2361736" cy="572914"/>
              </a:xfrm>
              <a:prstGeom prst="rect">
                <a:avLst/>
              </a:prstGeom>
              <a:blipFill>
                <a:blip r:embed="rId5"/>
                <a:stretch>
                  <a:fillRect l="-10567" t="-179787" b="-26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AA7857-C9A2-4795-8FA3-29F02BAD2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33" y="1244299"/>
            <a:ext cx="5331241" cy="265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4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43"/>
          <p:cNvGrpSpPr/>
          <p:nvPr/>
        </p:nvGrpSpPr>
        <p:grpSpPr>
          <a:xfrm>
            <a:off x="8460703" y="4549092"/>
            <a:ext cx="561691" cy="476578"/>
            <a:chOff x="8325218" y="3714086"/>
            <a:chExt cx="561691" cy="476578"/>
          </a:xfrm>
        </p:grpSpPr>
        <p:sp>
          <p:nvSpPr>
            <p:cNvPr id="398" name="Google Shape;398;p43"/>
            <p:cNvSpPr/>
            <p:nvPr/>
          </p:nvSpPr>
          <p:spPr>
            <a:xfrm>
              <a:off x="8607332" y="3758715"/>
              <a:ext cx="279577" cy="279577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99" name="Google Shape;399;p43"/>
            <p:cNvSpPr/>
            <p:nvPr/>
          </p:nvSpPr>
          <p:spPr>
            <a:xfrm>
              <a:off x="8440208" y="4038341"/>
              <a:ext cx="152324" cy="152324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400" name="Google Shape;400;p43"/>
            <p:cNvSpPr/>
            <p:nvPr/>
          </p:nvSpPr>
          <p:spPr>
            <a:xfrm>
              <a:off x="8325218" y="3714086"/>
              <a:ext cx="152400" cy="152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3384F9-38BF-4443-82B1-CF52DE027B7F}"/>
              </a:ext>
            </a:extLst>
          </p:cNvPr>
          <p:cNvSpPr txBox="1"/>
          <p:nvPr/>
        </p:nvSpPr>
        <p:spPr>
          <a:xfrm>
            <a:off x="810593" y="71828"/>
            <a:ext cx="752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Моделирование взлёта (</a:t>
            </a:r>
            <a:r>
              <a:rPr lang="en-US" sz="2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Kerbal</a:t>
            </a:r>
            <a:r>
              <a:rPr lang="en-US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Space Program)</a:t>
            </a:r>
            <a:endParaRPr lang="ru-RU" sz="2400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5DA7BB7-3222-4AF1-B961-E7AB5CA835F4}"/>
              </a:ext>
            </a:extLst>
          </p:cNvPr>
          <p:cNvSpPr/>
          <p:nvPr/>
        </p:nvSpPr>
        <p:spPr>
          <a:xfrm>
            <a:off x="203296" y="681925"/>
            <a:ext cx="8736439" cy="4081221"/>
          </a:xfrm>
          <a:prstGeom prst="roundRect">
            <a:avLst>
              <a:gd name="adj" fmla="val 9494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ru-RU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236075D-8951-4F4E-8DA3-432C96AF259B}"/>
              </a:ext>
            </a:extLst>
          </p:cNvPr>
          <p:cNvSpPr/>
          <p:nvPr/>
        </p:nvSpPr>
        <p:spPr>
          <a:xfrm>
            <a:off x="120177" y="4784750"/>
            <a:ext cx="406765" cy="237305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</a:t>
            </a:r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8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C2B74-E7A7-4454-9CB3-FD83880FF0AD}"/>
              </a:ext>
            </a:extLst>
          </p:cNvPr>
          <p:cNvSpPr txBox="1"/>
          <p:nvPr/>
        </p:nvSpPr>
        <p:spPr>
          <a:xfrm>
            <a:off x="222060" y="1337268"/>
            <a:ext cx="1955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Старт первой ступени</a:t>
            </a: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BF8BF11-2B29-4DE1-8F64-7DD51D58A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3" y="1949680"/>
            <a:ext cx="1519119" cy="167883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44BA3DC-B1ED-4E94-8561-0A44BEB0E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4" t="-227" r="5984" b="227"/>
          <a:stretch/>
        </p:blipFill>
        <p:spPr>
          <a:xfrm>
            <a:off x="2594420" y="1949680"/>
            <a:ext cx="1519119" cy="167503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89720E8-8439-4D99-B6ED-6927A07B5F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09" r="9809"/>
          <a:stretch/>
        </p:blipFill>
        <p:spPr>
          <a:xfrm>
            <a:off x="7093984" y="1946959"/>
            <a:ext cx="1519119" cy="167289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4044243-8ACD-4C41-B961-15820EE7F2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26" r="5894"/>
          <a:stretch/>
        </p:blipFill>
        <p:spPr>
          <a:xfrm>
            <a:off x="4922945" y="1949680"/>
            <a:ext cx="1515134" cy="167503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F095D36-7E2E-4619-95DA-C90854955486}"/>
              </a:ext>
            </a:extLst>
          </p:cNvPr>
          <p:cNvSpPr txBox="1"/>
          <p:nvPr/>
        </p:nvSpPr>
        <p:spPr>
          <a:xfrm>
            <a:off x="2349172" y="1337268"/>
            <a:ext cx="200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Отделение первой ступени</a:t>
            </a: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F7ACB4-EC51-4969-A14F-0139DE3BD194}"/>
              </a:ext>
            </a:extLst>
          </p:cNvPr>
          <p:cNvSpPr txBox="1"/>
          <p:nvPr/>
        </p:nvSpPr>
        <p:spPr>
          <a:xfrm>
            <a:off x="6851421" y="1337267"/>
            <a:ext cx="200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Отделение второй ступени</a:t>
            </a: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F3B2A6-BD5F-4A80-8239-76E71BBFE6F0}"/>
              </a:ext>
            </a:extLst>
          </p:cNvPr>
          <p:cNvSpPr txBox="1"/>
          <p:nvPr/>
        </p:nvSpPr>
        <p:spPr>
          <a:xfrm>
            <a:off x="4670262" y="1337267"/>
            <a:ext cx="200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Выход второй ступени на орбиту</a:t>
            </a: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2"/>
          <p:cNvPicPr preferRelativeResize="0"/>
          <p:nvPr/>
        </p:nvPicPr>
        <p:blipFill rotWithShape="1">
          <a:blip r:embed="rId3">
            <a:alphaModFix/>
          </a:blip>
          <a:srcRect l="1" t="29289" r="44158"/>
          <a:stretch/>
        </p:blipFill>
        <p:spPr>
          <a:xfrm flipH="1">
            <a:off x="-15500" y="-8142"/>
            <a:ext cx="2258334" cy="2855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p42"/>
          <p:cNvGrpSpPr/>
          <p:nvPr/>
        </p:nvGrpSpPr>
        <p:grpSpPr>
          <a:xfrm>
            <a:off x="1732132" y="3792956"/>
            <a:ext cx="526201" cy="418414"/>
            <a:chOff x="595435" y="299229"/>
            <a:chExt cx="526201" cy="418414"/>
          </a:xfrm>
        </p:grpSpPr>
        <p:sp>
          <p:nvSpPr>
            <p:cNvPr id="380" name="Google Shape;380;p42"/>
            <p:cNvSpPr/>
            <p:nvPr/>
          </p:nvSpPr>
          <p:spPr>
            <a:xfrm>
              <a:off x="850737" y="299229"/>
              <a:ext cx="270900" cy="2709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595435" y="570043"/>
              <a:ext cx="147600" cy="1476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grpSp>
        <p:nvGrpSpPr>
          <p:cNvPr id="382" name="Google Shape;382;p42"/>
          <p:cNvGrpSpPr/>
          <p:nvPr/>
        </p:nvGrpSpPr>
        <p:grpSpPr>
          <a:xfrm>
            <a:off x="8123423" y="363853"/>
            <a:ext cx="611112" cy="873243"/>
            <a:chOff x="6854573" y="347250"/>
            <a:chExt cx="611112" cy="873243"/>
          </a:xfrm>
        </p:grpSpPr>
        <p:grpSp>
          <p:nvGrpSpPr>
            <p:cNvPr id="383" name="Google Shape;383;p42"/>
            <p:cNvGrpSpPr/>
            <p:nvPr/>
          </p:nvGrpSpPr>
          <p:grpSpPr>
            <a:xfrm>
              <a:off x="6854573" y="347250"/>
              <a:ext cx="611112" cy="574800"/>
              <a:chOff x="6854573" y="347250"/>
              <a:chExt cx="611112" cy="574800"/>
            </a:xfrm>
          </p:grpSpPr>
          <p:sp>
            <p:nvSpPr>
              <p:cNvPr id="384" name="Google Shape;384;p42"/>
              <p:cNvSpPr/>
              <p:nvPr/>
            </p:nvSpPr>
            <p:spPr>
              <a:xfrm rot="-1629805">
                <a:off x="6957854" y="377510"/>
                <a:ext cx="256938" cy="514280"/>
              </a:xfrm>
              <a:prstGeom prst="moon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  <p:sp>
            <p:nvSpPr>
              <p:cNvPr id="385" name="Google Shape;385;p42"/>
              <p:cNvSpPr/>
              <p:nvPr/>
            </p:nvSpPr>
            <p:spPr>
              <a:xfrm>
                <a:off x="7318085" y="391893"/>
                <a:ext cx="147600" cy="147600"/>
              </a:xfrm>
              <a:prstGeom prst="star4">
                <a:avLst>
                  <a:gd name="adj" fmla="val 15394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 Madurai"/>
                  <a:ea typeface="Hind Madurai"/>
                  <a:cs typeface="Hind Madurai"/>
                  <a:sym typeface="Hind Madurai"/>
                </a:endParaRPr>
              </a:p>
            </p:txBody>
          </p:sp>
        </p:grpSp>
        <p:sp>
          <p:nvSpPr>
            <p:cNvPr id="386" name="Google Shape;386;p42"/>
            <p:cNvSpPr/>
            <p:nvPr/>
          </p:nvSpPr>
          <p:spPr>
            <a:xfrm>
              <a:off x="6854585" y="1072893"/>
              <a:ext cx="147600" cy="1476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E2F21A-9E9D-47AC-AE6A-2A342C7DC3FE}"/>
              </a:ext>
            </a:extLst>
          </p:cNvPr>
          <p:cNvSpPr txBox="1"/>
          <p:nvPr/>
        </p:nvSpPr>
        <p:spPr>
          <a:xfrm>
            <a:off x="2457643" y="1012062"/>
            <a:ext cx="5466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Подробная информация и исходные материалы проекта: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39D5D8B4-FC2E-4EAA-9733-4F6D8E1339DD}"/>
              </a:ext>
            </a:extLst>
          </p:cNvPr>
          <p:cNvSpPr/>
          <p:nvPr/>
        </p:nvSpPr>
        <p:spPr>
          <a:xfrm>
            <a:off x="120177" y="4784750"/>
            <a:ext cx="406765" cy="237305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1</a:t>
            </a:r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9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CEAE6A-6885-43E8-AA16-1FAE28D0F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504" y="2068045"/>
            <a:ext cx="2464794" cy="24647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7"/>
          <p:cNvSpPr txBox="1">
            <a:spLocks noGrp="1"/>
          </p:cNvSpPr>
          <p:nvPr>
            <p:ph type="subTitle" idx="5"/>
          </p:nvPr>
        </p:nvSpPr>
        <p:spPr>
          <a:xfrm>
            <a:off x="1078326" y="1794582"/>
            <a:ext cx="2512744" cy="7357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Самсонов А. И.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Тимлид</a:t>
            </a:r>
            <a:r>
              <a:rPr lang="en-US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ru-RU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программист</a:t>
            </a:r>
            <a:endParaRPr sz="1400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75" name="Google Shape;475;p47"/>
          <p:cNvGrpSpPr/>
          <p:nvPr/>
        </p:nvGrpSpPr>
        <p:grpSpPr>
          <a:xfrm>
            <a:off x="2168821" y="1360124"/>
            <a:ext cx="247093" cy="269862"/>
            <a:chOff x="3265878" y="4136574"/>
            <a:chExt cx="331712" cy="362279"/>
          </a:xfrm>
        </p:grpSpPr>
        <p:sp>
          <p:nvSpPr>
            <p:cNvPr id="476" name="Google Shape;476;p47"/>
            <p:cNvSpPr/>
            <p:nvPr/>
          </p:nvSpPr>
          <p:spPr>
            <a:xfrm>
              <a:off x="3265878" y="4222461"/>
              <a:ext cx="33954" cy="55248"/>
            </a:xfrm>
            <a:custGeom>
              <a:avLst/>
              <a:gdLst/>
              <a:ahLst/>
              <a:cxnLst/>
              <a:rect l="l" t="t" r="r" b="b"/>
              <a:pathLst>
                <a:path w="33953" h="55247" extrusionOk="0">
                  <a:moveTo>
                    <a:pt x="33944" y="0"/>
                  </a:moveTo>
                  <a:lnTo>
                    <a:pt x="7076" y="0"/>
                  </a:lnTo>
                  <a:cubicBezTo>
                    <a:pt x="3170" y="0"/>
                    <a:pt x="0" y="3170"/>
                    <a:pt x="0" y="7076"/>
                  </a:cubicBezTo>
                  <a:lnTo>
                    <a:pt x="0" y="48171"/>
                  </a:lnTo>
                  <a:cubicBezTo>
                    <a:pt x="0" y="52077"/>
                    <a:pt x="3170" y="55247"/>
                    <a:pt x="7076" y="55247"/>
                  </a:cubicBezTo>
                  <a:lnTo>
                    <a:pt x="33954" y="55247"/>
                  </a:lnTo>
                  <a:cubicBezTo>
                    <a:pt x="30265" y="37482"/>
                    <a:pt x="30105" y="18529"/>
                    <a:pt x="33944" y="0"/>
                  </a:cubicBezTo>
                  <a:lnTo>
                    <a:pt x="339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3563608" y="4222461"/>
              <a:ext cx="33982" cy="55248"/>
            </a:xfrm>
            <a:custGeom>
              <a:avLst/>
              <a:gdLst/>
              <a:ahLst/>
              <a:cxnLst/>
              <a:rect l="l" t="t" r="r" b="b"/>
              <a:pathLst>
                <a:path w="33982" h="55247" extrusionOk="0">
                  <a:moveTo>
                    <a:pt x="26906" y="0"/>
                  </a:moveTo>
                  <a:lnTo>
                    <a:pt x="0" y="0"/>
                  </a:lnTo>
                  <a:cubicBezTo>
                    <a:pt x="3708" y="17642"/>
                    <a:pt x="3896" y="36681"/>
                    <a:pt x="19" y="55247"/>
                  </a:cubicBezTo>
                  <a:lnTo>
                    <a:pt x="26906" y="55247"/>
                  </a:lnTo>
                  <a:cubicBezTo>
                    <a:pt x="30812" y="55247"/>
                    <a:pt x="33982" y="52077"/>
                    <a:pt x="33982" y="48171"/>
                  </a:cubicBezTo>
                  <a:lnTo>
                    <a:pt x="33982" y="7076"/>
                  </a:lnTo>
                  <a:cubicBezTo>
                    <a:pt x="33982" y="3161"/>
                    <a:pt x="30822" y="0"/>
                    <a:pt x="26906" y="0"/>
                  </a:cubicBezTo>
                  <a:lnTo>
                    <a:pt x="269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8" name="Google Shape;478;p47"/>
            <p:cNvGrpSpPr/>
            <p:nvPr/>
          </p:nvGrpSpPr>
          <p:grpSpPr>
            <a:xfrm>
              <a:off x="3286346" y="4136574"/>
              <a:ext cx="290781" cy="362279"/>
              <a:chOff x="3286365" y="4136577"/>
              <a:chExt cx="290783" cy="362279"/>
            </a:xfrm>
          </p:grpSpPr>
          <p:sp>
            <p:nvSpPr>
              <p:cNvPr id="479" name="Google Shape;479;p47"/>
              <p:cNvSpPr/>
              <p:nvPr/>
            </p:nvSpPr>
            <p:spPr>
              <a:xfrm>
                <a:off x="3286365" y="4386551"/>
                <a:ext cx="290783" cy="112305"/>
              </a:xfrm>
              <a:custGeom>
                <a:avLst/>
                <a:gdLst/>
                <a:ahLst/>
                <a:cxnLst/>
                <a:rect l="l" t="t" r="r" b="b"/>
                <a:pathLst>
                  <a:path w="290783" h="112305" extrusionOk="0">
                    <a:moveTo>
                      <a:pt x="145392" y="57936"/>
                    </a:moveTo>
                    <a:cubicBezTo>
                      <a:pt x="92230" y="57936"/>
                      <a:pt x="42218" y="37369"/>
                      <a:pt x="4453" y="0"/>
                    </a:cubicBezTo>
                    <a:cubicBezTo>
                      <a:pt x="1566" y="4585"/>
                      <a:pt x="0" y="9925"/>
                      <a:pt x="0" y="15501"/>
                    </a:cubicBezTo>
                    <a:lnTo>
                      <a:pt x="0" y="105230"/>
                    </a:lnTo>
                    <a:cubicBezTo>
                      <a:pt x="0" y="109136"/>
                      <a:pt x="3170" y="112306"/>
                      <a:pt x="7076" y="112306"/>
                    </a:cubicBezTo>
                    <a:lnTo>
                      <a:pt x="283708" y="112306"/>
                    </a:lnTo>
                    <a:cubicBezTo>
                      <a:pt x="287614" y="112306"/>
                      <a:pt x="290784" y="109136"/>
                      <a:pt x="290784" y="105230"/>
                    </a:cubicBezTo>
                    <a:lnTo>
                      <a:pt x="290784" y="15501"/>
                    </a:lnTo>
                    <a:cubicBezTo>
                      <a:pt x="290784" y="9934"/>
                      <a:pt x="289218" y="4585"/>
                      <a:pt x="286331" y="0"/>
                    </a:cubicBezTo>
                    <a:cubicBezTo>
                      <a:pt x="248565" y="37369"/>
                      <a:pt x="198563" y="57936"/>
                      <a:pt x="145392" y="57936"/>
                    </a:cubicBezTo>
                    <a:lnTo>
                      <a:pt x="145392" y="5793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47"/>
              <p:cNvSpPr/>
              <p:nvPr/>
            </p:nvSpPr>
            <p:spPr>
              <a:xfrm>
                <a:off x="3308168" y="4136577"/>
                <a:ext cx="247168" cy="286683"/>
              </a:xfrm>
              <a:custGeom>
                <a:avLst/>
                <a:gdLst/>
                <a:ahLst/>
                <a:cxnLst/>
                <a:rect l="l" t="t" r="r" b="b"/>
                <a:pathLst>
                  <a:path w="247168" h="286683" extrusionOk="0">
                    <a:moveTo>
                      <a:pt x="247169" y="237247"/>
                    </a:moveTo>
                    <a:cubicBezTo>
                      <a:pt x="242839" y="236087"/>
                      <a:pt x="241876" y="236304"/>
                      <a:pt x="223668" y="236304"/>
                    </a:cubicBezTo>
                    <a:cubicBezTo>
                      <a:pt x="200931" y="236304"/>
                      <a:pt x="189148" y="208935"/>
                      <a:pt x="205054" y="192538"/>
                    </a:cubicBezTo>
                    <a:cubicBezTo>
                      <a:pt x="275538" y="119941"/>
                      <a:pt x="222517" y="739"/>
                      <a:pt x="124438" y="3"/>
                    </a:cubicBezTo>
                    <a:cubicBezTo>
                      <a:pt x="24746" y="-733"/>
                      <a:pt x="-28520" y="119715"/>
                      <a:pt x="42134" y="192557"/>
                    </a:cubicBezTo>
                    <a:cubicBezTo>
                      <a:pt x="58125" y="209020"/>
                      <a:pt x="46068" y="236304"/>
                      <a:pt x="23482" y="236304"/>
                    </a:cubicBezTo>
                    <a:lnTo>
                      <a:pt x="7368" y="236304"/>
                    </a:lnTo>
                    <a:cubicBezTo>
                      <a:pt x="5019" y="236304"/>
                      <a:pt x="2462" y="236587"/>
                      <a:pt x="0" y="237247"/>
                    </a:cubicBezTo>
                    <a:cubicBezTo>
                      <a:pt x="33473" y="269164"/>
                      <a:pt x="77182" y="286683"/>
                      <a:pt x="123589" y="286683"/>
                    </a:cubicBezTo>
                    <a:cubicBezTo>
                      <a:pt x="169996" y="286683"/>
                      <a:pt x="213705" y="269164"/>
                      <a:pt x="247169" y="237247"/>
                    </a:cubicBezTo>
                    <a:lnTo>
                      <a:pt x="247169" y="237247"/>
                    </a:lnTo>
                    <a:close/>
                    <a:moveTo>
                      <a:pt x="65804" y="169368"/>
                    </a:moveTo>
                    <a:cubicBezTo>
                      <a:pt x="35398" y="137867"/>
                      <a:pt x="35869" y="88554"/>
                      <a:pt x="65804" y="57637"/>
                    </a:cubicBezTo>
                    <a:cubicBezTo>
                      <a:pt x="69323" y="53996"/>
                      <a:pt x="74276" y="51901"/>
                      <a:pt x="79399" y="51901"/>
                    </a:cubicBezTo>
                    <a:lnTo>
                      <a:pt x="167770" y="51901"/>
                    </a:lnTo>
                    <a:cubicBezTo>
                      <a:pt x="172893" y="51901"/>
                      <a:pt x="177846" y="53996"/>
                      <a:pt x="181374" y="57637"/>
                    </a:cubicBezTo>
                    <a:cubicBezTo>
                      <a:pt x="211158" y="88403"/>
                      <a:pt x="211932" y="137697"/>
                      <a:pt x="181374" y="169368"/>
                    </a:cubicBezTo>
                    <a:cubicBezTo>
                      <a:pt x="177846" y="173009"/>
                      <a:pt x="172893" y="175104"/>
                      <a:pt x="167770" y="175104"/>
                    </a:cubicBezTo>
                    <a:lnTo>
                      <a:pt x="79399" y="175104"/>
                    </a:lnTo>
                    <a:cubicBezTo>
                      <a:pt x="74276" y="175104"/>
                      <a:pt x="69323" y="173009"/>
                      <a:pt x="65804" y="169368"/>
                    </a:cubicBezTo>
                    <a:lnTo>
                      <a:pt x="65804" y="16936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1" name="Google Shape;481;p47"/>
            <p:cNvSpPr/>
            <p:nvPr/>
          </p:nvSpPr>
          <p:spPr>
            <a:xfrm>
              <a:off x="3372584" y="4209707"/>
              <a:ext cx="118358" cy="80757"/>
            </a:xfrm>
            <a:custGeom>
              <a:avLst/>
              <a:gdLst/>
              <a:ahLst/>
              <a:cxnLst/>
              <a:rect l="l" t="t" r="r" b="b"/>
              <a:pathLst>
                <a:path w="118359" h="80757" extrusionOk="0">
                  <a:moveTo>
                    <a:pt x="104307" y="2142"/>
                  </a:moveTo>
                  <a:cubicBezTo>
                    <a:pt x="103694" y="1415"/>
                    <a:pt x="103052" y="708"/>
                    <a:pt x="102401" y="0"/>
                  </a:cubicBezTo>
                  <a:lnTo>
                    <a:pt x="15955" y="0"/>
                  </a:lnTo>
                  <a:cubicBezTo>
                    <a:pt x="15304" y="698"/>
                    <a:pt x="14662" y="1415"/>
                    <a:pt x="14049" y="2142"/>
                  </a:cubicBezTo>
                  <a:cubicBezTo>
                    <a:pt x="-4838" y="24378"/>
                    <a:pt x="-4527" y="56747"/>
                    <a:pt x="14049" y="78616"/>
                  </a:cubicBezTo>
                  <a:cubicBezTo>
                    <a:pt x="14662" y="79333"/>
                    <a:pt x="15304" y="80050"/>
                    <a:pt x="15955" y="80757"/>
                  </a:cubicBezTo>
                  <a:lnTo>
                    <a:pt x="102401" y="80757"/>
                  </a:lnTo>
                  <a:cubicBezTo>
                    <a:pt x="103052" y="80059"/>
                    <a:pt x="103694" y="79342"/>
                    <a:pt x="104307" y="78616"/>
                  </a:cubicBezTo>
                  <a:cubicBezTo>
                    <a:pt x="122996" y="56606"/>
                    <a:pt x="123091" y="24246"/>
                    <a:pt x="104307" y="2142"/>
                  </a:cubicBezTo>
                  <a:lnTo>
                    <a:pt x="104307" y="21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" name="Google Shape;482;p47"/>
          <p:cNvGrpSpPr/>
          <p:nvPr/>
        </p:nvGrpSpPr>
        <p:grpSpPr>
          <a:xfrm>
            <a:off x="6667353" y="3092802"/>
            <a:ext cx="266550" cy="269864"/>
            <a:chOff x="3256638" y="5023388"/>
            <a:chExt cx="357836" cy="362282"/>
          </a:xfrm>
        </p:grpSpPr>
        <p:grpSp>
          <p:nvGrpSpPr>
            <p:cNvPr id="483" name="Google Shape;483;p47"/>
            <p:cNvGrpSpPr/>
            <p:nvPr/>
          </p:nvGrpSpPr>
          <p:grpSpPr>
            <a:xfrm>
              <a:off x="3256638" y="5023388"/>
              <a:ext cx="357836" cy="362282"/>
              <a:chOff x="3256612" y="5023391"/>
              <a:chExt cx="357833" cy="362282"/>
            </a:xfrm>
          </p:grpSpPr>
          <p:sp>
            <p:nvSpPr>
              <p:cNvPr id="484" name="Google Shape;484;p47"/>
              <p:cNvSpPr/>
              <p:nvPr/>
            </p:nvSpPr>
            <p:spPr>
              <a:xfrm>
                <a:off x="3256612" y="5062975"/>
                <a:ext cx="187348" cy="113213"/>
              </a:xfrm>
              <a:custGeom>
                <a:avLst/>
                <a:gdLst/>
                <a:ahLst/>
                <a:cxnLst/>
                <a:rect l="l" t="t" r="r" b="b"/>
                <a:pathLst>
                  <a:path w="187348" h="113213" extrusionOk="0">
                    <a:moveTo>
                      <a:pt x="146814" y="26185"/>
                    </a:moveTo>
                    <a:cubicBezTo>
                      <a:pt x="154436" y="25582"/>
                      <a:pt x="166248" y="24166"/>
                      <a:pt x="179296" y="20912"/>
                    </a:cubicBezTo>
                    <a:cubicBezTo>
                      <a:pt x="184985" y="19496"/>
                      <a:pt x="188447" y="13741"/>
                      <a:pt x="187032" y="8053"/>
                    </a:cubicBezTo>
                    <a:cubicBezTo>
                      <a:pt x="185617" y="2364"/>
                      <a:pt x="179871" y="-1099"/>
                      <a:pt x="174173" y="317"/>
                    </a:cubicBezTo>
                    <a:cubicBezTo>
                      <a:pt x="162522" y="3213"/>
                      <a:pt x="151946" y="4477"/>
                      <a:pt x="145125" y="5015"/>
                    </a:cubicBezTo>
                    <a:cubicBezTo>
                      <a:pt x="85821" y="9751"/>
                      <a:pt x="32413" y="42384"/>
                      <a:pt x="1375" y="97376"/>
                    </a:cubicBezTo>
                    <a:cubicBezTo>
                      <a:pt x="-1512" y="102480"/>
                      <a:pt x="299" y="108962"/>
                      <a:pt x="5394" y="111839"/>
                    </a:cubicBezTo>
                    <a:cubicBezTo>
                      <a:pt x="10450" y="114707"/>
                      <a:pt x="16951" y="112952"/>
                      <a:pt x="19857" y="107820"/>
                    </a:cubicBezTo>
                    <a:cubicBezTo>
                      <a:pt x="47565" y="58743"/>
                      <a:pt x="94783" y="30355"/>
                      <a:pt x="146814" y="26185"/>
                    </a:cubicBezTo>
                    <a:lnTo>
                      <a:pt x="146814" y="261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47"/>
              <p:cNvSpPr/>
              <p:nvPr/>
            </p:nvSpPr>
            <p:spPr>
              <a:xfrm>
                <a:off x="3461866" y="5023391"/>
                <a:ext cx="46176" cy="44796"/>
              </a:xfrm>
              <a:custGeom>
                <a:avLst/>
                <a:gdLst/>
                <a:ahLst/>
                <a:cxnLst/>
                <a:rect l="l" t="t" r="r" b="b"/>
                <a:pathLst>
                  <a:path w="46176" h="44796" extrusionOk="0">
                    <a:moveTo>
                      <a:pt x="16270" y="43165"/>
                    </a:moveTo>
                    <a:cubicBezTo>
                      <a:pt x="27883" y="35844"/>
                      <a:pt x="37336" y="26900"/>
                      <a:pt x="44337" y="16579"/>
                    </a:cubicBezTo>
                    <a:cubicBezTo>
                      <a:pt x="47639" y="11730"/>
                      <a:pt x="46375" y="5136"/>
                      <a:pt x="41525" y="1834"/>
                    </a:cubicBezTo>
                    <a:cubicBezTo>
                      <a:pt x="36676" y="-1459"/>
                      <a:pt x="30082" y="-195"/>
                      <a:pt x="26789" y="4645"/>
                    </a:cubicBezTo>
                    <a:cubicBezTo>
                      <a:pt x="21430" y="12532"/>
                      <a:pt x="14091" y="19438"/>
                      <a:pt x="4958" y="25193"/>
                    </a:cubicBezTo>
                    <a:cubicBezTo>
                      <a:pt x="5" y="28316"/>
                      <a:pt x="-1495" y="34872"/>
                      <a:pt x="1637" y="39835"/>
                    </a:cubicBezTo>
                    <a:cubicBezTo>
                      <a:pt x="4732" y="44760"/>
                      <a:pt x="11260" y="46307"/>
                      <a:pt x="16270" y="43165"/>
                    </a:cubicBezTo>
                    <a:lnTo>
                      <a:pt x="16270" y="4316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47"/>
              <p:cNvSpPr/>
              <p:nvPr/>
            </p:nvSpPr>
            <p:spPr>
              <a:xfrm>
                <a:off x="3362113" y="5212565"/>
                <a:ext cx="81537" cy="81545"/>
              </a:xfrm>
              <a:custGeom>
                <a:avLst/>
                <a:gdLst/>
                <a:ahLst/>
                <a:cxnLst/>
                <a:rect l="l" t="t" r="r" b="b"/>
                <a:pathLst>
                  <a:path w="81537" h="81545" extrusionOk="0">
                    <a:moveTo>
                      <a:pt x="61285" y="31563"/>
                    </a:moveTo>
                    <a:cubicBezTo>
                      <a:pt x="61285" y="23175"/>
                      <a:pt x="70267" y="18657"/>
                      <a:pt x="77031" y="22119"/>
                    </a:cubicBezTo>
                    <a:cubicBezTo>
                      <a:pt x="65625" y="52"/>
                      <a:pt x="37511" y="-6722"/>
                      <a:pt x="17434" y="7364"/>
                    </a:cubicBezTo>
                    <a:cubicBezTo>
                      <a:pt x="23501" y="6798"/>
                      <a:pt x="29020" y="11590"/>
                      <a:pt x="29020" y="17949"/>
                    </a:cubicBezTo>
                    <a:cubicBezTo>
                      <a:pt x="29020" y="23468"/>
                      <a:pt x="24708" y="28562"/>
                      <a:pt x="18114" y="28562"/>
                    </a:cubicBezTo>
                    <a:cubicBezTo>
                      <a:pt x="12246" y="28562"/>
                      <a:pt x="7500" y="23808"/>
                      <a:pt x="7500" y="17949"/>
                    </a:cubicBezTo>
                    <a:cubicBezTo>
                      <a:pt x="7500" y="17694"/>
                      <a:pt x="7510" y="17430"/>
                      <a:pt x="7529" y="17185"/>
                    </a:cubicBezTo>
                    <a:cubicBezTo>
                      <a:pt x="2783" y="23845"/>
                      <a:pt x="0" y="31987"/>
                      <a:pt x="0" y="40770"/>
                    </a:cubicBezTo>
                    <a:cubicBezTo>
                      <a:pt x="0" y="63252"/>
                      <a:pt x="18284" y="81545"/>
                      <a:pt x="40766" y="81545"/>
                    </a:cubicBezTo>
                    <a:cubicBezTo>
                      <a:pt x="64663" y="81545"/>
                      <a:pt x="83625" y="60941"/>
                      <a:pt x="81352" y="36902"/>
                    </a:cubicBezTo>
                    <a:cubicBezTo>
                      <a:pt x="76069" y="46025"/>
                      <a:pt x="61285" y="42695"/>
                      <a:pt x="61285" y="31563"/>
                    </a:cubicBezTo>
                    <a:lnTo>
                      <a:pt x="61285" y="31563"/>
                    </a:lnTo>
                    <a:close/>
                    <a:moveTo>
                      <a:pt x="36982" y="64460"/>
                    </a:moveTo>
                    <a:cubicBezTo>
                      <a:pt x="31124" y="64460"/>
                      <a:pt x="26369" y="59705"/>
                      <a:pt x="26369" y="53846"/>
                    </a:cubicBezTo>
                    <a:cubicBezTo>
                      <a:pt x="26369" y="48280"/>
                      <a:pt x="30718" y="43233"/>
                      <a:pt x="37275" y="43233"/>
                    </a:cubicBezTo>
                    <a:cubicBezTo>
                      <a:pt x="43133" y="43233"/>
                      <a:pt x="47888" y="47978"/>
                      <a:pt x="47888" y="53846"/>
                    </a:cubicBezTo>
                    <a:cubicBezTo>
                      <a:pt x="47898" y="59356"/>
                      <a:pt x="43596" y="64460"/>
                      <a:pt x="36982" y="64460"/>
                    </a:cubicBezTo>
                    <a:lnTo>
                      <a:pt x="36982" y="6446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47"/>
              <p:cNvSpPr/>
              <p:nvPr/>
            </p:nvSpPr>
            <p:spPr>
              <a:xfrm>
                <a:off x="3288503" y="5023398"/>
                <a:ext cx="298478" cy="362275"/>
              </a:xfrm>
              <a:custGeom>
                <a:avLst/>
                <a:gdLst/>
                <a:ahLst/>
                <a:cxnLst/>
                <a:rect l="l" t="t" r="r" b="b"/>
                <a:pathLst>
                  <a:path w="298478" h="362275" extrusionOk="0">
                    <a:moveTo>
                      <a:pt x="256748" y="249947"/>
                    </a:moveTo>
                    <a:cubicBezTo>
                      <a:pt x="248437" y="245079"/>
                      <a:pt x="226662" y="228380"/>
                      <a:pt x="225823" y="209861"/>
                    </a:cubicBezTo>
                    <a:cubicBezTo>
                      <a:pt x="225266" y="197710"/>
                      <a:pt x="233710" y="185322"/>
                      <a:pt x="250909" y="173039"/>
                    </a:cubicBezTo>
                    <a:cubicBezTo>
                      <a:pt x="297410" y="139821"/>
                      <a:pt x="301656" y="70668"/>
                      <a:pt x="297033" y="18496"/>
                    </a:cubicBezTo>
                    <a:cubicBezTo>
                      <a:pt x="295137" y="-2816"/>
                      <a:pt x="265786" y="-7043"/>
                      <a:pt x="257890" y="12845"/>
                    </a:cubicBezTo>
                    <a:cubicBezTo>
                      <a:pt x="229917" y="83281"/>
                      <a:pt x="150490" y="96989"/>
                      <a:pt x="117640" y="99612"/>
                    </a:cubicBezTo>
                    <a:cubicBezTo>
                      <a:pt x="47137" y="105244"/>
                      <a:pt x="900" y="165190"/>
                      <a:pt x="13" y="228748"/>
                    </a:cubicBezTo>
                    <a:cubicBezTo>
                      <a:pt x="-1194" y="314402"/>
                      <a:pt x="81195" y="381914"/>
                      <a:pt x="168500" y="357064"/>
                    </a:cubicBezTo>
                    <a:cubicBezTo>
                      <a:pt x="214813" y="343885"/>
                      <a:pt x="249654" y="308270"/>
                      <a:pt x="261683" y="261778"/>
                    </a:cubicBezTo>
                    <a:cubicBezTo>
                      <a:pt x="262862" y="257183"/>
                      <a:pt x="260843" y="252344"/>
                      <a:pt x="256748" y="249947"/>
                    </a:cubicBezTo>
                    <a:lnTo>
                      <a:pt x="256748" y="249947"/>
                    </a:lnTo>
                    <a:close/>
                    <a:moveTo>
                      <a:pt x="114385" y="291930"/>
                    </a:moveTo>
                    <a:cubicBezTo>
                      <a:pt x="80205" y="291930"/>
                      <a:pt x="52392" y="264118"/>
                      <a:pt x="52392" y="229928"/>
                    </a:cubicBezTo>
                    <a:cubicBezTo>
                      <a:pt x="52392" y="195747"/>
                      <a:pt x="80205" y="167935"/>
                      <a:pt x="114385" y="167935"/>
                    </a:cubicBezTo>
                    <a:cubicBezTo>
                      <a:pt x="148575" y="167935"/>
                      <a:pt x="176387" y="195747"/>
                      <a:pt x="176387" y="229928"/>
                    </a:cubicBezTo>
                    <a:cubicBezTo>
                      <a:pt x="176378" y="264118"/>
                      <a:pt x="148565" y="291930"/>
                      <a:pt x="114385" y="291930"/>
                    </a:cubicBezTo>
                    <a:lnTo>
                      <a:pt x="114385" y="29193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47"/>
              <p:cNvSpPr/>
              <p:nvPr/>
            </p:nvSpPr>
            <p:spPr>
              <a:xfrm>
                <a:off x="3570973" y="5245182"/>
                <a:ext cx="43472" cy="94184"/>
              </a:xfrm>
              <a:custGeom>
                <a:avLst/>
                <a:gdLst/>
                <a:ahLst/>
                <a:cxnLst/>
                <a:rect l="l" t="t" r="r" b="b"/>
                <a:pathLst>
                  <a:path w="43472" h="94184" extrusionOk="0">
                    <a:moveTo>
                      <a:pt x="35516" y="342"/>
                    </a:moveTo>
                    <a:cubicBezTo>
                      <a:pt x="29837" y="-1130"/>
                      <a:pt x="24044" y="2286"/>
                      <a:pt x="22582" y="7956"/>
                    </a:cubicBezTo>
                    <a:cubicBezTo>
                      <a:pt x="11525" y="50674"/>
                      <a:pt x="9666" y="60853"/>
                      <a:pt x="1034" y="79024"/>
                    </a:cubicBezTo>
                    <a:cubicBezTo>
                      <a:pt x="-2306" y="86071"/>
                      <a:pt x="2855" y="94185"/>
                      <a:pt x="10619" y="94185"/>
                    </a:cubicBezTo>
                    <a:cubicBezTo>
                      <a:pt x="14591" y="94185"/>
                      <a:pt x="18403" y="91939"/>
                      <a:pt x="20214" y="88109"/>
                    </a:cubicBezTo>
                    <a:cubicBezTo>
                      <a:pt x="29837" y="67816"/>
                      <a:pt x="32092" y="55901"/>
                      <a:pt x="43130" y="13267"/>
                    </a:cubicBezTo>
                    <a:cubicBezTo>
                      <a:pt x="44602" y="7606"/>
                      <a:pt x="41196" y="1814"/>
                      <a:pt x="35516" y="342"/>
                    </a:cubicBezTo>
                    <a:lnTo>
                      <a:pt x="35516" y="3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9" name="Google Shape;489;p47"/>
            <p:cNvSpPr/>
            <p:nvPr/>
          </p:nvSpPr>
          <p:spPr>
            <a:xfrm>
              <a:off x="3539235" y="5353937"/>
              <a:ext cx="30360" cy="31525"/>
            </a:xfrm>
            <a:custGeom>
              <a:avLst/>
              <a:gdLst/>
              <a:ahLst/>
              <a:cxnLst/>
              <a:rect l="l" t="t" r="r" b="b"/>
              <a:pathLst>
                <a:path w="30360" h="31525" extrusionOk="0">
                  <a:moveTo>
                    <a:pt x="26461" y="2392"/>
                  </a:moveTo>
                  <a:cubicBezTo>
                    <a:pt x="21923" y="-1315"/>
                    <a:pt x="15243" y="-636"/>
                    <a:pt x="11536" y="3893"/>
                  </a:cubicBezTo>
                  <a:cubicBezTo>
                    <a:pt x="8819" y="7213"/>
                    <a:pt x="5941" y="10468"/>
                    <a:pt x="2960" y="13572"/>
                  </a:cubicBezTo>
                  <a:cubicBezTo>
                    <a:pt x="-3531" y="20346"/>
                    <a:pt x="1385" y="31526"/>
                    <a:pt x="10621" y="31526"/>
                  </a:cubicBezTo>
                  <a:cubicBezTo>
                    <a:pt x="13413" y="31526"/>
                    <a:pt x="16206" y="30431"/>
                    <a:pt x="18281" y="28252"/>
                  </a:cubicBezTo>
                  <a:cubicBezTo>
                    <a:pt x="21640" y="24742"/>
                    <a:pt x="24895" y="21072"/>
                    <a:pt x="27961" y="17317"/>
                  </a:cubicBezTo>
                  <a:cubicBezTo>
                    <a:pt x="31678" y="12799"/>
                    <a:pt x="30999" y="6110"/>
                    <a:pt x="26461" y="2392"/>
                  </a:cubicBezTo>
                  <a:lnTo>
                    <a:pt x="26461" y="23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47"/>
          <p:cNvGrpSpPr/>
          <p:nvPr/>
        </p:nvGrpSpPr>
        <p:grpSpPr>
          <a:xfrm>
            <a:off x="2157502" y="3084896"/>
            <a:ext cx="269852" cy="269836"/>
            <a:chOff x="3256358" y="5910204"/>
            <a:chExt cx="362274" cy="362243"/>
          </a:xfrm>
        </p:grpSpPr>
        <p:sp>
          <p:nvSpPr>
            <p:cNvPr id="491" name="Google Shape;491;p47"/>
            <p:cNvSpPr/>
            <p:nvPr/>
          </p:nvSpPr>
          <p:spPr>
            <a:xfrm>
              <a:off x="3256358" y="5926295"/>
              <a:ext cx="362274" cy="330051"/>
            </a:xfrm>
            <a:custGeom>
              <a:avLst/>
              <a:gdLst/>
              <a:ahLst/>
              <a:cxnLst/>
              <a:rect l="l" t="t" r="r" b="b"/>
              <a:pathLst>
                <a:path w="362266" h="330053" extrusionOk="0">
                  <a:moveTo>
                    <a:pt x="345400" y="168229"/>
                  </a:moveTo>
                  <a:cubicBezTo>
                    <a:pt x="358429" y="169390"/>
                    <a:pt x="366882" y="154889"/>
                    <a:pt x="359552" y="144087"/>
                  </a:cubicBezTo>
                  <a:cubicBezTo>
                    <a:pt x="332532" y="104322"/>
                    <a:pt x="288002" y="79849"/>
                    <a:pt x="239670" y="78311"/>
                  </a:cubicBezTo>
                  <a:cubicBezTo>
                    <a:pt x="246312" y="54744"/>
                    <a:pt x="258652" y="34866"/>
                    <a:pt x="266039" y="24366"/>
                  </a:cubicBezTo>
                  <a:cubicBezTo>
                    <a:pt x="273549" y="13686"/>
                    <a:pt x="265265" y="-909"/>
                    <a:pt x="252218" y="44"/>
                  </a:cubicBezTo>
                  <a:cubicBezTo>
                    <a:pt x="204028" y="3582"/>
                    <a:pt x="160686" y="30102"/>
                    <a:pt x="135327" y="70990"/>
                  </a:cubicBezTo>
                  <a:cubicBezTo>
                    <a:pt x="118242" y="53471"/>
                    <a:pt x="107194" y="32847"/>
                    <a:pt x="101779" y="21168"/>
                  </a:cubicBezTo>
                  <a:cubicBezTo>
                    <a:pt x="96269" y="9299"/>
                    <a:pt x="79485" y="9233"/>
                    <a:pt x="73797" y="20979"/>
                  </a:cubicBezTo>
                  <a:cubicBezTo>
                    <a:pt x="52400" y="65235"/>
                    <a:pt x="54456" y="116001"/>
                    <a:pt x="76787" y="157682"/>
                  </a:cubicBezTo>
                  <a:cubicBezTo>
                    <a:pt x="53070" y="163720"/>
                    <a:pt x="29682" y="162965"/>
                    <a:pt x="16870" y="161823"/>
                  </a:cubicBezTo>
                  <a:cubicBezTo>
                    <a:pt x="3841" y="160663"/>
                    <a:pt x="-4621" y="175163"/>
                    <a:pt x="2719" y="185956"/>
                  </a:cubicBezTo>
                  <a:cubicBezTo>
                    <a:pt x="30465" y="226797"/>
                    <a:pt x="75561" y="250223"/>
                    <a:pt x="122610" y="251723"/>
                  </a:cubicBezTo>
                  <a:cubicBezTo>
                    <a:pt x="115977" y="275280"/>
                    <a:pt x="103637" y="295168"/>
                    <a:pt x="96241" y="305687"/>
                  </a:cubicBezTo>
                  <a:cubicBezTo>
                    <a:pt x="88722" y="316385"/>
                    <a:pt x="97033" y="330961"/>
                    <a:pt x="110062" y="330009"/>
                  </a:cubicBezTo>
                  <a:cubicBezTo>
                    <a:pt x="158026" y="326489"/>
                    <a:pt x="201461" y="300149"/>
                    <a:pt x="226953" y="259063"/>
                  </a:cubicBezTo>
                  <a:cubicBezTo>
                    <a:pt x="244038" y="276582"/>
                    <a:pt x="255086" y="297215"/>
                    <a:pt x="260501" y="308885"/>
                  </a:cubicBezTo>
                  <a:cubicBezTo>
                    <a:pt x="266011" y="320744"/>
                    <a:pt x="282794" y="320829"/>
                    <a:pt x="288483" y="309074"/>
                  </a:cubicBezTo>
                  <a:cubicBezTo>
                    <a:pt x="309795" y="264988"/>
                    <a:pt x="307918" y="214222"/>
                    <a:pt x="285493" y="172371"/>
                  </a:cubicBezTo>
                  <a:cubicBezTo>
                    <a:pt x="309192" y="166342"/>
                    <a:pt x="332579" y="167088"/>
                    <a:pt x="345400" y="168229"/>
                  </a:cubicBezTo>
                  <a:lnTo>
                    <a:pt x="345400" y="1682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3256379" y="5910204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10906" y="21227"/>
                  </a:moveTo>
                  <a:cubicBezTo>
                    <a:pt x="16765" y="21227"/>
                    <a:pt x="21520" y="16472"/>
                    <a:pt x="21520" y="10614"/>
                  </a:cubicBezTo>
                  <a:cubicBezTo>
                    <a:pt x="21520" y="4755"/>
                    <a:pt x="16765" y="0"/>
                    <a:pt x="10906" y="0"/>
                  </a:cubicBezTo>
                  <a:cubicBezTo>
                    <a:pt x="4330" y="0"/>
                    <a:pt x="0" y="5066"/>
                    <a:pt x="0" y="10614"/>
                  </a:cubicBezTo>
                  <a:cubicBezTo>
                    <a:pt x="-9" y="16142"/>
                    <a:pt x="4302" y="21227"/>
                    <a:pt x="10906" y="21227"/>
                  </a:cubicBezTo>
                  <a:lnTo>
                    <a:pt x="10906" y="212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3266841" y="6007838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0" y="10614"/>
                  </a:moveTo>
                  <a:cubicBezTo>
                    <a:pt x="0" y="16170"/>
                    <a:pt x="4349" y="21227"/>
                    <a:pt x="10906" y="21227"/>
                  </a:cubicBezTo>
                  <a:cubicBezTo>
                    <a:pt x="16765" y="21227"/>
                    <a:pt x="21520" y="16472"/>
                    <a:pt x="21520" y="10614"/>
                  </a:cubicBezTo>
                  <a:cubicBezTo>
                    <a:pt x="21520" y="4755"/>
                    <a:pt x="16765" y="0"/>
                    <a:pt x="10906" y="0"/>
                  </a:cubicBezTo>
                  <a:cubicBezTo>
                    <a:pt x="4349" y="0"/>
                    <a:pt x="0" y="5038"/>
                    <a:pt x="0" y="10614"/>
                  </a:cubicBezTo>
                  <a:lnTo>
                    <a:pt x="0" y="106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3297966" y="6202137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10614" y="0"/>
                  </a:moveTo>
                  <a:cubicBezTo>
                    <a:pt x="4755" y="0"/>
                    <a:pt x="0" y="4745"/>
                    <a:pt x="0" y="10614"/>
                  </a:cubicBezTo>
                  <a:cubicBezTo>
                    <a:pt x="0" y="16170"/>
                    <a:pt x="4349" y="21227"/>
                    <a:pt x="10906" y="21227"/>
                  </a:cubicBezTo>
                  <a:cubicBezTo>
                    <a:pt x="16765" y="21227"/>
                    <a:pt x="21519" y="16472"/>
                    <a:pt x="21519" y="10614"/>
                  </a:cubicBezTo>
                  <a:cubicBezTo>
                    <a:pt x="21519" y="5047"/>
                    <a:pt x="17180" y="0"/>
                    <a:pt x="10614" y="0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3256366" y="6251213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10614" y="0"/>
                  </a:moveTo>
                  <a:cubicBezTo>
                    <a:pt x="4755" y="0"/>
                    <a:pt x="0" y="4755"/>
                    <a:pt x="0" y="10614"/>
                  </a:cubicBezTo>
                  <a:cubicBezTo>
                    <a:pt x="0" y="16142"/>
                    <a:pt x="4321" y="21227"/>
                    <a:pt x="10906" y="21227"/>
                  </a:cubicBezTo>
                  <a:cubicBezTo>
                    <a:pt x="16765" y="21227"/>
                    <a:pt x="21519" y="16472"/>
                    <a:pt x="21519" y="10614"/>
                  </a:cubicBezTo>
                  <a:cubicBezTo>
                    <a:pt x="21519" y="5085"/>
                    <a:pt x="17208" y="0"/>
                    <a:pt x="10614" y="0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3597089" y="6251220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10614" y="0"/>
                  </a:moveTo>
                  <a:cubicBezTo>
                    <a:pt x="4755" y="0"/>
                    <a:pt x="0" y="4755"/>
                    <a:pt x="0" y="10614"/>
                  </a:cubicBezTo>
                  <a:cubicBezTo>
                    <a:pt x="0" y="16170"/>
                    <a:pt x="4349" y="21227"/>
                    <a:pt x="10906" y="21227"/>
                  </a:cubicBezTo>
                  <a:cubicBezTo>
                    <a:pt x="16765" y="21227"/>
                    <a:pt x="21520" y="16472"/>
                    <a:pt x="21520" y="10614"/>
                  </a:cubicBezTo>
                  <a:cubicBezTo>
                    <a:pt x="21529" y="5057"/>
                    <a:pt x="17180" y="0"/>
                    <a:pt x="10614" y="0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3472722" y="6235127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10614" y="0"/>
                  </a:moveTo>
                  <a:cubicBezTo>
                    <a:pt x="4755" y="0"/>
                    <a:pt x="0" y="4755"/>
                    <a:pt x="0" y="10614"/>
                  </a:cubicBezTo>
                  <a:cubicBezTo>
                    <a:pt x="0" y="16142"/>
                    <a:pt x="4311" y="21227"/>
                    <a:pt x="10906" y="21227"/>
                  </a:cubicBezTo>
                  <a:cubicBezTo>
                    <a:pt x="16774" y="21227"/>
                    <a:pt x="21520" y="16472"/>
                    <a:pt x="21520" y="10614"/>
                  </a:cubicBezTo>
                  <a:cubicBezTo>
                    <a:pt x="21520" y="5076"/>
                    <a:pt x="17199" y="0"/>
                    <a:pt x="10614" y="0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47"/>
            <p:cNvSpPr/>
            <p:nvPr/>
          </p:nvSpPr>
          <p:spPr>
            <a:xfrm>
              <a:off x="3546986" y="5910231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10906" y="21227"/>
                  </a:moveTo>
                  <a:cubicBezTo>
                    <a:pt x="16765" y="21227"/>
                    <a:pt x="21520" y="16472"/>
                    <a:pt x="21520" y="10614"/>
                  </a:cubicBezTo>
                  <a:cubicBezTo>
                    <a:pt x="21520" y="5085"/>
                    <a:pt x="17199" y="0"/>
                    <a:pt x="10614" y="0"/>
                  </a:cubicBezTo>
                  <a:cubicBezTo>
                    <a:pt x="4755" y="0"/>
                    <a:pt x="0" y="4755"/>
                    <a:pt x="0" y="10614"/>
                  </a:cubicBezTo>
                  <a:cubicBezTo>
                    <a:pt x="0" y="16142"/>
                    <a:pt x="4321" y="21227"/>
                    <a:pt x="10906" y="21227"/>
                  </a:cubicBezTo>
                  <a:lnTo>
                    <a:pt x="10906" y="212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47"/>
            <p:cNvSpPr/>
            <p:nvPr/>
          </p:nvSpPr>
          <p:spPr>
            <a:xfrm>
              <a:off x="3575941" y="5976030"/>
              <a:ext cx="21520" cy="21227"/>
            </a:xfrm>
            <a:custGeom>
              <a:avLst/>
              <a:gdLst/>
              <a:ahLst/>
              <a:cxnLst/>
              <a:rect l="l" t="t" r="r" b="b"/>
              <a:pathLst>
                <a:path w="21519" h="21227" extrusionOk="0">
                  <a:moveTo>
                    <a:pt x="10906" y="21227"/>
                  </a:moveTo>
                  <a:cubicBezTo>
                    <a:pt x="16765" y="21227"/>
                    <a:pt x="21520" y="16472"/>
                    <a:pt x="21520" y="10614"/>
                  </a:cubicBezTo>
                  <a:cubicBezTo>
                    <a:pt x="21520" y="4755"/>
                    <a:pt x="16765" y="0"/>
                    <a:pt x="10906" y="0"/>
                  </a:cubicBezTo>
                  <a:cubicBezTo>
                    <a:pt x="4330" y="0"/>
                    <a:pt x="0" y="5066"/>
                    <a:pt x="0" y="10614"/>
                  </a:cubicBezTo>
                  <a:cubicBezTo>
                    <a:pt x="-9" y="16151"/>
                    <a:pt x="4311" y="21227"/>
                    <a:pt x="10906" y="21227"/>
                  </a:cubicBezTo>
                  <a:lnTo>
                    <a:pt x="10906" y="212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" name="Google Shape;500;p47"/>
          <p:cNvGrpSpPr/>
          <p:nvPr/>
        </p:nvGrpSpPr>
        <p:grpSpPr>
          <a:xfrm>
            <a:off x="6667353" y="1365763"/>
            <a:ext cx="269861" cy="268642"/>
            <a:chOff x="3256333" y="6797093"/>
            <a:chExt cx="362285" cy="360644"/>
          </a:xfrm>
        </p:grpSpPr>
        <p:sp>
          <p:nvSpPr>
            <p:cNvPr id="501" name="Google Shape;501;p47"/>
            <p:cNvSpPr/>
            <p:nvPr/>
          </p:nvSpPr>
          <p:spPr>
            <a:xfrm>
              <a:off x="3256333" y="6916968"/>
              <a:ext cx="106873" cy="147421"/>
            </a:xfrm>
            <a:custGeom>
              <a:avLst/>
              <a:gdLst/>
              <a:ahLst/>
              <a:cxnLst/>
              <a:rect l="l" t="t" r="r" b="b"/>
              <a:pathLst>
                <a:path w="106871" h="147420" extrusionOk="0">
                  <a:moveTo>
                    <a:pt x="0" y="126203"/>
                  </a:moveTo>
                  <a:cubicBezTo>
                    <a:pt x="0" y="137920"/>
                    <a:pt x="9500" y="147420"/>
                    <a:pt x="21208" y="147420"/>
                  </a:cubicBezTo>
                  <a:lnTo>
                    <a:pt x="42228" y="147420"/>
                  </a:lnTo>
                  <a:lnTo>
                    <a:pt x="42228" y="120900"/>
                  </a:lnTo>
                  <a:cubicBezTo>
                    <a:pt x="42228" y="87748"/>
                    <a:pt x="78437" y="67097"/>
                    <a:pt x="106872" y="83871"/>
                  </a:cubicBezTo>
                  <a:lnTo>
                    <a:pt x="106872" y="0"/>
                  </a:lnTo>
                  <a:lnTo>
                    <a:pt x="1472" y="75748"/>
                  </a:lnTo>
                  <a:cubicBezTo>
                    <a:pt x="547" y="76408"/>
                    <a:pt x="0" y="77484"/>
                    <a:pt x="0" y="78616"/>
                  </a:cubicBezTo>
                  <a:lnTo>
                    <a:pt x="0" y="1262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3511745" y="6916968"/>
              <a:ext cx="106873" cy="147411"/>
            </a:xfrm>
            <a:custGeom>
              <a:avLst/>
              <a:gdLst/>
              <a:ahLst/>
              <a:cxnLst/>
              <a:rect l="l" t="t" r="r" b="b"/>
              <a:pathLst>
                <a:path w="106871" h="147410" extrusionOk="0">
                  <a:moveTo>
                    <a:pt x="0" y="0"/>
                  </a:moveTo>
                  <a:lnTo>
                    <a:pt x="0" y="83871"/>
                  </a:lnTo>
                  <a:cubicBezTo>
                    <a:pt x="6189" y="80220"/>
                    <a:pt x="13378" y="78088"/>
                    <a:pt x="21048" y="77965"/>
                  </a:cubicBezTo>
                  <a:cubicBezTo>
                    <a:pt x="45020" y="77607"/>
                    <a:pt x="64644" y="97579"/>
                    <a:pt x="64644" y="121551"/>
                  </a:cubicBezTo>
                  <a:lnTo>
                    <a:pt x="64644" y="147411"/>
                  </a:lnTo>
                  <a:lnTo>
                    <a:pt x="85663" y="147411"/>
                  </a:lnTo>
                  <a:cubicBezTo>
                    <a:pt x="97381" y="147411"/>
                    <a:pt x="106871" y="137911"/>
                    <a:pt x="106871" y="126193"/>
                  </a:cubicBezTo>
                  <a:lnTo>
                    <a:pt x="106871" y="78606"/>
                  </a:lnTo>
                  <a:cubicBezTo>
                    <a:pt x="106871" y="77465"/>
                    <a:pt x="106324" y="76399"/>
                    <a:pt x="105400" y="757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3384436" y="6797093"/>
              <a:ext cx="106081" cy="267304"/>
            </a:xfrm>
            <a:custGeom>
              <a:avLst/>
              <a:gdLst/>
              <a:ahLst/>
              <a:cxnLst/>
              <a:rect l="l" t="t" r="r" b="b"/>
              <a:pathLst>
                <a:path w="106079" h="267301" extrusionOk="0">
                  <a:moveTo>
                    <a:pt x="53039" y="0"/>
                  </a:moveTo>
                  <a:cubicBezTo>
                    <a:pt x="50209" y="0"/>
                    <a:pt x="49332" y="1510"/>
                    <a:pt x="45190" y="5868"/>
                  </a:cubicBezTo>
                  <a:cubicBezTo>
                    <a:pt x="16019" y="36482"/>
                    <a:pt x="0" y="76616"/>
                    <a:pt x="0" y="118806"/>
                  </a:cubicBezTo>
                  <a:lnTo>
                    <a:pt x="0" y="267302"/>
                  </a:lnTo>
                  <a:lnTo>
                    <a:pt x="106079" y="267302"/>
                  </a:lnTo>
                  <a:lnTo>
                    <a:pt x="106079" y="118806"/>
                  </a:lnTo>
                  <a:cubicBezTo>
                    <a:pt x="106079" y="76691"/>
                    <a:pt x="90116" y="36539"/>
                    <a:pt x="60889" y="5868"/>
                  </a:cubicBezTo>
                  <a:cubicBezTo>
                    <a:pt x="56794" y="1566"/>
                    <a:pt x="55851" y="0"/>
                    <a:pt x="53039" y="0"/>
                  </a:cubicBezTo>
                  <a:lnTo>
                    <a:pt x="53039" y="0"/>
                  </a:lnTo>
                  <a:close/>
                  <a:moveTo>
                    <a:pt x="63653" y="227555"/>
                  </a:moveTo>
                  <a:cubicBezTo>
                    <a:pt x="63653" y="233414"/>
                    <a:pt x="58898" y="238169"/>
                    <a:pt x="53039" y="238169"/>
                  </a:cubicBezTo>
                  <a:cubicBezTo>
                    <a:pt x="47181" y="238169"/>
                    <a:pt x="42426" y="233414"/>
                    <a:pt x="42426" y="227555"/>
                  </a:cubicBezTo>
                  <a:lnTo>
                    <a:pt x="42426" y="186072"/>
                  </a:lnTo>
                  <a:cubicBezTo>
                    <a:pt x="42426" y="180204"/>
                    <a:pt x="47181" y="175459"/>
                    <a:pt x="53039" y="175459"/>
                  </a:cubicBezTo>
                  <a:cubicBezTo>
                    <a:pt x="58898" y="175459"/>
                    <a:pt x="63653" y="180204"/>
                    <a:pt x="63653" y="186072"/>
                  </a:cubicBezTo>
                  <a:lnTo>
                    <a:pt x="63653" y="2275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3319798" y="7016168"/>
              <a:ext cx="43417" cy="48228"/>
            </a:xfrm>
            <a:custGeom>
              <a:avLst/>
              <a:gdLst/>
              <a:ahLst/>
              <a:cxnLst/>
              <a:rect l="l" t="t" r="r" b="b"/>
              <a:pathLst>
                <a:path w="43416" h="48228" extrusionOk="0">
                  <a:moveTo>
                    <a:pt x="21708" y="0"/>
                  </a:moveTo>
                  <a:cubicBezTo>
                    <a:pt x="9736" y="0"/>
                    <a:pt x="0" y="9736"/>
                    <a:pt x="0" y="21708"/>
                  </a:cubicBezTo>
                  <a:lnTo>
                    <a:pt x="0" y="48228"/>
                  </a:lnTo>
                  <a:lnTo>
                    <a:pt x="43416" y="48228"/>
                  </a:lnTo>
                  <a:lnTo>
                    <a:pt x="43416" y="21708"/>
                  </a:lnTo>
                  <a:cubicBezTo>
                    <a:pt x="43416" y="9736"/>
                    <a:pt x="33680" y="0"/>
                    <a:pt x="21708" y="0"/>
                  </a:cubicBezTo>
                  <a:lnTo>
                    <a:pt x="217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3319799" y="7085602"/>
              <a:ext cx="43417" cy="72135"/>
            </a:xfrm>
            <a:custGeom>
              <a:avLst/>
              <a:gdLst/>
              <a:ahLst/>
              <a:cxnLst/>
              <a:rect l="l" t="t" r="r" b="b"/>
              <a:pathLst>
                <a:path w="43416" h="72134" extrusionOk="0">
                  <a:moveTo>
                    <a:pt x="0" y="23963"/>
                  </a:moveTo>
                  <a:cubicBezTo>
                    <a:pt x="0" y="37454"/>
                    <a:pt x="4623" y="50700"/>
                    <a:pt x="13029" y="61247"/>
                  </a:cubicBezTo>
                  <a:lnTo>
                    <a:pt x="21708" y="72135"/>
                  </a:lnTo>
                  <a:lnTo>
                    <a:pt x="30378" y="61247"/>
                  </a:lnTo>
                  <a:cubicBezTo>
                    <a:pt x="38784" y="50700"/>
                    <a:pt x="43416" y="37454"/>
                    <a:pt x="43416" y="23963"/>
                  </a:cubicBezTo>
                  <a:lnTo>
                    <a:pt x="43416" y="0"/>
                  </a:lnTo>
                  <a:lnTo>
                    <a:pt x="0" y="0"/>
                  </a:lnTo>
                  <a:lnTo>
                    <a:pt x="0" y="2396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3511715" y="7016125"/>
              <a:ext cx="43417" cy="48228"/>
            </a:xfrm>
            <a:custGeom>
              <a:avLst/>
              <a:gdLst/>
              <a:ahLst/>
              <a:cxnLst/>
              <a:rect l="l" t="t" r="r" b="b"/>
              <a:pathLst>
                <a:path w="43416" h="48228" extrusionOk="0">
                  <a:moveTo>
                    <a:pt x="21708" y="0"/>
                  </a:moveTo>
                  <a:cubicBezTo>
                    <a:pt x="9736" y="0"/>
                    <a:pt x="0" y="9736"/>
                    <a:pt x="0" y="21708"/>
                  </a:cubicBezTo>
                  <a:lnTo>
                    <a:pt x="0" y="48228"/>
                  </a:lnTo>
                  <a:lnTo>
                    <a:pt x="43416" y="48228"/>
                  </a:lnTo>
                  <a:lnTo>
                    <a:pt x="43416" y="21708"/>
                  </a:lnTo>
                  <a:cubicBezTo>
                    <a:pt x="43416" y="9736"/>
                    <a:pt x="33680" y="0"/>
                    <a:pt x="21708" y="0"/>
                  </a:cubicBezTo>
                  <a:lnTo>
                    <a:pt x="217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3511685" y="7085559"/>
              <a:ext cx="43417" cy="72144"/>
            </a:xfrm>
            <a:custGeom>
              <a:avLst/>
              <a:gdLst/>
              <a:ahLst/>
              <a:cxnLst/>
              <a:rect l="l" t="t" r="r" b="b"/>
              <a:pathLst>
                <a:path w="43416" h="72144" extrusionOk="0">
                  <a:moveTo>
                    <a:pt x="0" y="23972"/>
                  </a:moveTo>
                  <a:cubicBezTo>
                    <a:pt x="0" y="37464"/>
                    <a:pt x="4632" y="50709"/>
                    <a:pt x="13038" y="61257"/>
                  </a:cubicBezTo>
                  <a:lnTo>
                    <a:pt x="21708" y="72144"/>
                  </a:lnTo>
                  <a:cubicBezTo>
                    <a:pt x="31095" y="60361"/>
                    <a:pt x="43416" y="47662"/>
                    <a:pt x="43416" y="23963"/>
                  </a:cubicBezTo>
                  <a:lnTo>
                    <a:pt x="43416" y="0"/>
                  </a:lnTo>
                  <a:lnTo>
                    <a:pt x="0" y="0"/>
                  </a:lnTo>
                  <a:lnTo>
                    <a:pt x="0" y="239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" name="Google Shape;508;p47"/>
          <p:cNvGrpSpPr/>
          <p:nvPr/>
        </p:nvGrpSpPr>
        <p:grpSpPr>
          <a:xfrm>
            <a:off x="8313677" y="3958830"/>
            <a:ext cx="455733" cy="748254"/>
            <a:chOff x="687582" y="2156361"/>
            <a:chExt cx="455733" cy="748254"/>
          </a:xfrm>
        </p:grpSpPr>
        <p:sp>
          <p:nvSpPr>
            <p:cNvPr id="509" name="Google Shape;509;p47"/>
            <p:cNvSpPr/>
            <p:nvPr/>
          </p:nvSpPr>
          <p:spPr>
            <a:xfrm flipH="1">
              <a:off x="687582" y="2733248"/>
              <a:ext cx="171367" cy="171367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510" name="Google Shape;510;p47"/>
            <p:cNvSpPr/>
            <p:nvPr/>
          </p:nvSpPr>
          <p:spPr>
            <a:xfrm flipH="1">
              <a:off x="971948" y="2156361"/>
              <a:ext cx="171367" cy="171367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grpSp>
        <p:nvGrpSpPr>
          <p:cNvPr id="511" name="Google Shape;511;p47"/>
          <p:cNvGrpSpPr/>
          <p:nvPr/>
        </p:nvGrpSpPr>
        <p:grpSpPr>
          <a:xfrm>
            <a:off x="7915045" y="444674"/>
            <a:ext cx="398632" cy="326400"/>
            <a:chOff x="7935710" y="1556302"/>
            <a:chExt cx="398632" cy="326400"/>
          </a:xfrm>
        </p:grpSpPr>
        <p:sp>
          <p:nvSpPr>
            <p:cNvPr id="512" name="Google Shape;512;p47"/>
            <p:cNvSpPr/>
            <p:nvPr/>
          </p:nvSpPr>
          <p:spPr>
            <a:xfrm rot="4503076">
              <a:off x="7959495" y="1563510"/>
              <a:ext cx="127930" cy="1475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513" name="Google Shape;513;p47"/>
            <p:cNvSpPr/>
            <p:nvPr/>
          </p:nvSpPr>
          <p:spPr>
            <a:xfrm>
              <a:off x="8169942" y="1718302"/>
              <a:ext cx="164400" cy="164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52" name="Google Shape;325;p39">
            <a:extLst>
              <a:ext uri="{FF2B5EF4-FFF2-40B4-BE49-F238E27FC236}">
                <a16:creationId xmlns:a16="http://schemas.microsoft.com/office/drawing/2014/main" id="{3B78DD7A-7943-42EB-ADD1-63DF3E78B5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39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Состав команды и роли</a:t>
            </a:r>
            <a:endParaRPr sz="2400" b="0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Google Shape;471;p47">
            <a:extLst>
              <a:ext uri="{FF2B5EF4-FFF2-40B4-BE49-F238E27FC236}">
                <a16:creationId xmlns:a16="http://schemas.microsoft.com/office/drawing/2014/main" id="{6ACC88B0-5B1E-4EA3-BED2-0DC59650798F}"/>
              </a:ext>
            </a:extLst>
          </p:cNvPr>
          <p:cNvSpPr txBox="1">
            <a:spLocks/>
          </p:cNvSpPr>
          <p:nvPr/>
        </p:nvSpPr>
        <p:spPr>
          <a:xfrm>
            <a:off x="1078326" y="3507348"/>
            <a:ext cx="2512744" cy="73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Божина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Д. В.</a:t>
            </a:r>
          </a:p>
          <a:p>
            <a:pPr marL="0" indent="0"/>
            <a:r>
              <a:rPr lang="ru-RU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Математик</a:t>
            </a:r>
          </a:p>
        </p:txBody>
      </p:sp>
      <p:sp>
        <p:nvSpPr>
          <p:cNvPr id="64" name="Google Shape;471;p47">
            <a:extLst>
              <a:ext uri="{FF2B5EF4-FFF2-40B4-BE49-F238E27FC236}">
                <a16:creationId xmlns:a16="http://schemas.microsoft.com/office/drawing/2014/main" id="{1A20457D-844B-4E25-A21F-C49A0C2B4334}"/>
              </a:ext>
            </a:extLst>
          </p:cNvPr>
          <p:cNvSpPr txBox="1">
            <a:spLocks/>
          </p:cNvSpPr>
          <p:nvPr/>
        </p:nvSpPr>
        <p:spPr>
          <a:xfrm>
            <a:off x="5552930" y="1799919"/>
            <a:ext cx="2512744" cy="73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Антонов Н. М.</a:t>
            </a:r>
          </a:p>
          <a:p>
            <a:pPr marL="0" indent="0"/>
            <a:r>
              <a:rPr lang="ru-RU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Физик</a:t>
            </a:r>
            <a:r>
              <a:rPr lang="en-US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ru-RU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математик</a:t>
            </a:r>
          </a:p>
        </p:txBody>
      </p:sp>
      <p:sp>
        <p:nvSpPr>
          <p:cNvPr id="67" name="Google Shape;471;p47">
            <a:extLst>
              <a:ext uri="{FF2B5EF4-FFF2-40B4-BE49-F238E27FC236}">
                <a16:creationId xmlns:a16="http://schemas.microsoft.com/office/drawing/2014/main" id="{E451BD0F-CA06-456F-A0AD-4F7E350E1D56}"/>
              </a:ext>
            </a:extLst>
          </p:cNvPr>
          <p:cNvSpPr txBox="1">
            <a:spLocks/>
          </p:cNvSpPr>
          <p:nvPr/>
        </p:nvSpPr>
        <p:spPr>
          <a:xfrm>
            <a:off x="5552930" y="3524023"/>
            <a:ext cx="2512744" cy="73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Лапшина М. Р.</a:t>
            </a:r>
          </a:p>
          <a:p>
            <a:pPr marL="0" indent="0"/>
            <a:r>
              <a:rPr lang="ru-RU" sz="14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Математик</a:t>
            </a:r>
          </a:p>
        </p:txBody>
      </p:sp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8EB2573B-FADA-4D01-9FE6-540A18E5DBA6}"/>
              </a:ext>
            </a:extLst>
          </p:cNvPr>
          <p:cNvSpPr/>
          <p:nvPr/>
        </p:nvSpPr>
        <p:spPr>
          <a:xfrm>
            <a:off x="120178" y="4784751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1"/>
          <p:cNvPicPr preferRelativeResize="0"/>
          <p:nvPr/>
        </p:nvPicPr>
        <p:blipFill rotWithShape="1">
          <a:blip r:embed="rId3">
            <a:alphaModFix/>
          </a:blip>
          <a:srcRect t="76382"/>
          <a:stretch/>
        </p:blipFill>
        <p:spPr>
          <a:xfrm rot="10800000" flipH="1">
            <a:off x="2155586" y="4027776"/>
            <a:ext cx="4721723" cy="111572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1"/>
          <p:cNvSpPr/>
          <p:nvPr/>
        </p:nvSpPr>
        <p:spPr>
          <a:xfrm>
            <a:off x="8259285" y="285958"/>
            <a:ext cx="270900" cy="270900"/>
          </a:xfrm>
          <a:prstGeom prst="star4">
            <a:avLst>
              <a:gd name="adj" fmla="val 153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364" name="Google Shape;364;p41"/>
          <p:cNvGrpSpPr/>
          <p:nvPr/>
        </p:nvGrpSpPr>
        <p:grpSpPr>
          <a:xfrm>
            <a:off x="8179481" y="4190977"/>
            <a:ext cx="786913" cy="748254"/>
            <a:chOff x="3221375" y="1634714"/>
            <a:chExt cx="552413" cy="525275"/>
          </a:xfrm>
        </p:grpSpPr>
        <p:sp>
          <p:nvSpPr>
            <p:cNvPr id="365" name="Google Shape;365;p41"/>
            <p:cNvSpPr/>
            <p:nvPr/>
          </p:nvSpPr>
          <p:spPr>
            <a:xfrm>
              <a:off x="3552988" y="1818850"/>
              <a:ext cx="220800" cy="2208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66" name="Google Shape;366;p41"/>
            <p:cNvSpPr/>
            <p:nvPr/>
          </p:nvSpPr>
          <p:spPr>
            <a:xfrm>
              <a:off x="3421000" y="2039689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67" name="Google Shape;367;p41"/>
            <p:cNvSpPr/>
            <p:nvPr/>
          </p:nvSpPr>
          <p:spPr>
            <a:xfrm>
              <a:off x="3221375" y="1634714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grpSp>
        <p:nvGrpSpPr>
          <p:cNvPr id="368" name="Google Shape;368;p41"/>
          <p:cNvGrpSpPr/>
          <p:nvPr/>
        </p:nvGrpSpPr>
        <p:grpSpPr>
          <a:xfrm>
            <a:off x="713217" y="3946777"/>
            <a:ext cx="482118" cy="326400"/>
            <a:chOff x="5203279" y="4379727"/>
            <a:chExt cx="482118" cy="326400"/>
          </a:xfrm>
        </p:grpSpPr>
        <p:sp>
          <p:nvSpPr>
            <p:cNvPr id="369" name="Google Shape;369;p41"/>
            <p:cNvSpPr/>
            <p:nvPr/>
          </p:nvSpPr>
          <p:spPr>
            <a:xfrm rot="4503076">
              <a:off x="5533682" y="4386935"/>
              <a:ext cx="127930" cy="1475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5203279" y="4541727"/>
              <a:ext cx="164400" cy="1644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412E1E5-6265-44A4-8620-97C3772DE987}"/>
              </a:ext>
            </a:extLst>
          </p:cNvPr>
          <p:cNvSpPr/>
          <p:nvPr/>
        </p:nvSpPr>
        <p:spPr>
          <a:xfrm>
            <a:off x="120177" y="4784750"/>
            <a:ext cx="406765" cy="237305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20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0D1CF-8C78-4549-9874-C59C9A940A15}"/>
              </a:ext>
            </a:extLst>
          </p:cNvPr>
          <p:cNvSpPr txBox="1"/>
          <p:nvPr/>
        </p:nvSpPr>
        <p:spPr>
          <a:xfrm>
            <a:off x="2985512" y="46416"/>
            <a:ext cx="30618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Итоги работы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94123B7-52AF-42BA-87C4-33D7D2E46F33}"/>
              </a:ext>
            </a:extLst>
          </p:cNvPr>
          <p:cNvGrpSpPr/>
          <p:nvPr/>
        </p:nvGrpSpPr>
        <p:grpSpPr>
          <a:xfrm>
            <a:off x="428925" y="870323"/>
            <a:ext cx="8380204" cy="3073634"/>
            <a:chOff x="763796" y="1117134"/>
            <a:chExt cx="7662115" cy="3073634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75431E1B-BCA8-457B-A89F-BD0A21A7787F}"/>
                </a:ext>
              </a:extLst>
            </p:cNvPr>
            <p:cNvSpPr/>
            <p:nvPr/>
          </p:nvSpPr>
          <p:spPr>
            <a:xfrm>
              <a:off x="763796" y="1117134"/>
              <a:ext cx="7662115" cy="2975919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D419C2-559E-4625-AE86-03EAD3B49754}"/>
                </a:ext>
              </a:extLst>
            </p:cNvPr>
            <p:cNvSpPr txBox="1"/>
            <p:nvPr/>
          </p:nvSpPr>
          <p:spPr>
            <a:xfrm>
              <a:off x="930729" y="1230086"/>
              <a:ext cx="7248752" cy="2960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Построена математическая модель старта и полёта ракеты миссии «MF-RRE-1» до этапа отделения второй ступени.</a:t>
              </a:r>
            </a:p>
            <a:p>
              <a:pPr marL="285750" indent="-285750">
                <a:lnSpc>
                  <a:spcPct val="15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Выполнена программная реализация модели в среде Python.</a:t>
              </a:r>
            </a:p>
            <a:p>
              <a:pPr marL="285750" indent="-285750">
                <a:lnSpc>
                  <a:spcPct val="15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Учтено влияние основных сил, действующих на ракету, и смоделирована траектория её движения</a:t>
              </a:r>
            </a:p>
            <a:p>
              <a:pPr marL="285750" indent="-285750">
                <a:lnSpc>
                  <a:spcPct val="15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Проведён анализ результатов численного моделирования и оценена их физическая достоверность</a:t>
              </a:r>
            </a:p>
            <a:p>
              <a:pPr marL="285750" indent="-285750">
                <a:lnSpc>
                  <a:spcPct val="15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Подготовлен итоговый отчёт с описанием модели, применённых методов и выводами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52"/>
          <p:cNvGrpSpPr/>
          <p:nvPr/>
        </p:nvGrpSpPr>
        <p:grpSpPr>
          <a:xfrm>
            <a:off x="8450724" y="206221"/>
            <a:ext cx="502547" cy="485952"/>
            <a:chOff x="5880568" y="687113"/>
            <a:chExt cx="502547" cy="485952"/>
          </a:xfrm>
        </p:grpSpPr>
        <p:sp>
          <p:nvSpPr>
            <p:cNvPr id="660" name="Google Shape;660;p52"/>
            <p:cNvSpPr/>
            <p:nvPr/>
          </p:nvSpPr>
          <p:spPr>
            <a:xfrm>
              <a:off x="6068586" y="687113"/>
              <a:ext cx="314530" cy="31453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5880568" y="1001698"/>
              <a:ext cx="171367" cy="171367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662" name="Google Shape;662;p52"/>
          <p:cNvSpPr/>
          <p:nvPr/>
        </p:nvSpPr>
        <p:spPr>
          <a:xfrm rot="4503076">
            <a:off x="85984" y="4407304"/>
            <a:ext cx="127930" cy="147583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AB207C-1A14-4669-810E-7229F1D73E50}"/>
              </a:ext>
            </a:extLst>
          </p:cNvPr>
          <p:cNvSpPr txBox="1"/>
          <p:nvPr/>
        </p:nvSpPr>
        <p:spPr>
          <a:xfrm>
            <a:off x="3708193" y="174299"/>
            <a:ext cx="172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Введение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10C6493-EC30-40D9-B7C7-0FC09AA3FE47}"/>
              </a:ext>
            </a:extLst>
          </p:cNvPr>
          <p:cNvSpPr/>
          <p:nvPr/>
        </p:nvSpPr>
        <p:spPr>
          <a:xfrm>
            <a:off x="120178" y="4784751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3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51491FD-D20F-42DC-956D-E979C1453401}"/>
              </a:ext>
            </a:extLst>
          </p:cNvPr>
          <p:cNvGrpSpPr/>
          <p:nvPr/>
        </p:nvGrpSpPr>
        <p:grpSpPr>
          <a:xfrm>
            <a:off x="700280" y="692173"/>
            <a:ext cx="7743435" cy="4050224"/>
            <a:chOff x="780081" y="836908"/>
            <a:chExt cx="7583838" cy="4050224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AAD915DF-7288-465F-9E95-E685FBF2AD0F}"/>
                </a:ext>
              </a:extLst>
            </p:cNvPr>
            <p:cNvSpPr/>
            <p:nvPr/>
          </p:nvSpPr>
          <p:spPr>
            <a:xfrm>
              <a:off x="780081" y="836908"/>
              <a:ext cx="7583838" cy="4050224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67DAB4-0E88-4D92-B51B-B2095CBBAC89}"/>
                </a:ext>
              </a:extLst>
            </p:cNvPr>
            <p:cNvSpPr txBox="1"/>
            <p:nvPr/>
          </p:nvSpPr>
          <p:spPr>
            <a:xfrm>
              <a:off x="946077" y="896684"/>
              <a:ext cx="7417842" cy="3930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Цель: </a:t>
              </a:r>
              <a:r>
                <a:rPr lang="ru-RU" dirty="0">
                  <a:solidFill>
                    <a:schemeClr val="tx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Segoe UI" panose="020B0502040204020203" pitchFamily="34" charset="0"/>
                </a:rPr>
                <a:t>Изучить и смоделировать процесс запуска, полёта и выведения на орбиту аналога ракеты-носителя Atlas V, использованной для доставки марсохода на Марс.</a:t>
              </a:r>
            </a:p>
            <a:p>
              <a:pPr>
                <a:lnSpc>
                  <a:spcPct val="150000"/>
                </a:lnSpc>
              </a:pPr>
              <a:r>
                <a:rPr lang="ru-RU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Задачи: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Разработать математическую модель старта и полёта ракеты миссии «MF-RRE-1» от момента запуска до отделения второй ступени.</a:t>
              </a:r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Реализовать математическую модель полёта ракеты в среде Python.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Учесть действие основных сил: тяги, гравитации и аэродинамического сопротивления.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Смоделировать траекторию полёта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Проанализировать результаты моделирования и оценить их физическую корректность.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/>
                </a:buClr>
                <a:buFont typeface="+mj-lt"/>
                <a:buAutoNum type="arabicPeriod"/>
              </a:pPr>
              <a:r>
                <a:rPr lang="ru-RU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Подготовить отчёт с описанием модели, методов расчёта и выводами.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918615D-8743-4202-BE03-05460C611BB5}"/>
              </a:ext>
            </a:extLst>
          </p:cNvPr>
          <p:cNvSpPr/>
          <p:nvPr/>
        </p:nvSpPr>
        <p:spPr>
          <a:xfrm>
            <a:off x="428462" y="1238359"/>
            <a:ext cx="4010397" cy="2978331"/>
          </a:xfrm>
          <a:prstGeom prst="roundRect">
            <a:avLst>
              <a:gd name="adj" fmla="val 9494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79" name="Google Shape;679;p5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10242" b="10242"/>
          <a:stretch/>
        </p:blipFill>
        <p:spPr>
          <a:xfrm>
            <a:off x="5229689" y="533875"/>
            <a:ext cx="3415798" cy="4075750"/>
          </a:xfrm>
          <a:prstGeom prst="rect">
            <a:avLst/>
          </a:prstGeom>
        </p:spPr>
      </p:pic>
      <p:sp>
        <p:nvSpPr>
          <p:cNvPr id="681" name="Google Shape;681;p54"/>
          <p:cNvSpPr txBox="1">
            <a:spLocks noGrp="1"/>
          </p:cNvSpPr>
          <p:nvPr>
            <p:ph type="subTitle" idx="1"/>
          </p:nvPr>
        </p:nvSpPr>
        <p:spPr>
          <a:xfrm>
            <a:off x="498513" y="1276118"/>
            <a:ext cx="3858774" cy="3447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 «</a:t>
            </a:r>
            <a:r>
              <a:rPr lang="ru-RU" b="1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Марс-2020</a:t>
            </a: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» был разработан и реализован Национальным управлением по аэронавтике и исследованию космического пространства (NASA) в рамках программы Mars </a:t>
            </a:r>
            <a:r>
              <a:rPr lang="ru-RU" dirty="0" err="1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Exploration</a:t>
            </a: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Program при участии международных научных организаций. Миссия была запущена 30 июля 2020 года с помощью ракеты-носителя </a:t>
            </a:r>
            <a:r>
              <a:rPr lang="ru-RU" b="1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Atlas V 541 </a:t>
            </a: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 за 204 дня перелёта успешно достигла Марса, совершив посадку в кратере </a:t>
            </a:r>
            <a:r>
              <a:rPr lang="ru-RU" dirty="0" err="1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Езеро</a:t>
            </a: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18 февраля 2021 года.</a:t>
            </a:r>
            <a:endParaRPr dirty="0">
              <a:solidFill>
                <a:schemeClr val="accent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5" name="Google Shape;685;p54"/>
          <p:cNvSpPr/>
          <p:nvPr/>
        </p:nvSpPr>
        <p:spPr>
          <a:xfrm rot="4503076">
            <a:off x="6079007" y="4815986"/>
            <a:ext cx="127930" cy="147583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EE7E9-B9AC-467C-B092-32A0C8789B45}"/>
              </a:ext>
            </a:extLst>
          </p:cNvPr>
          <p:cNvSpPr txBox="1"/>
          <p:nvPr/>
        </p:nvSpPr>
        <p:spPr>
          <a:xfrm>
            <a:off x="498513" y="564741"/>
            <a:ext cx="38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Описание миссии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CBC017C2-BED0-4505-875B-2F21A34A72FA}"/>
              </a:ext>
            </a:extLst>
          </p:cNvPr>
          <p:cNvSpPr/>
          <p:nvPr/>
        </p:nvSpPr>
        <p:spPr>
          <a:xfrm>
            <a:off x="120178" y="4784751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4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679;p54">
            <a:extLst>
              <a:ext uri="{FF2B5EF4-FFF2-40B4-BE49-F238E27FC236}">
                <a16:creationId xmlns:a16="http://schemas.microsoft.com/office/drawing/2014/main" id="{E43308D3-3682-4EF2-AFFE-385CC4CDFF3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34666" b="17642"/>
          <a:stretch/>
        </p:blipFill>
        <p:spPr>
          <a:xfrm>
            <a:off x="895184" y="602725"/>
            <a:ext cx="7353631" cy="17574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60" name="Google Shape;681;p54">
            <a:extLst>
              <a:ext uri="{FF2B5EF4-FFF2-40B4-BE49-F238E27FC236}">
                <a16:creationId xmlns:a16="http://schemas.microsoft.com/office/drawing/2014/main" id="{4333A8EB-AAE7-421F-9119-6797D8E69A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87580" y="2783333"/>
            <a:ext cx="6768840" cy="1363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 состав миссии вошёл марсоход </a:t>
            </a:r>
            <a:r>
              <a:rPr lang="ru-RU" b="1" dirty="0" err="1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Perseverance</a:t>
            </a: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предназначенный для изучения поверхности Марса и поиска признаков древней жизни, а также вертолётный дрон </a:t>
            </a:r>
            <a:r>
              <a:rPr lang="ru-RU" b="1" dirty="0" err="1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Ingenuity</a:t>
            </a: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Марсоход </a:t>
            </a:r>
            <a:r>
              <a:rPr lang="ru-RU" b="1" dirty="0" err="1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Perseverance</a:t>
            </a:r>
            <a:r>
              <a:rPr lang="ru-RU" dirty="0">
                <a:solidFill>
                  <a:schemeClr val="accent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начал работу на поверхности, собирая образцы и изучая геологию и климат планеты.</a:t>
            </a:r>
            <a:endParaRPr dirty="0">
              <a:solidFill>
                <a:schemeClr val="accent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154FAB7-F861-44C6-9018-9CFA17ABD6EC}"/>
              </a:ext>
            </a:extLst>
          </p:cNvPr>
          <p:cNvSpPr/>
          <p:nvPr/>
        </p:nvSpPr>
        <p:spPr>
          <a:xfrm>
            <a:off x="1187580" y="2783333"/>
            <a:ext cx="6854942" cy="1172100"/>
          </a:xfrm>
          <a:prstGeom prst="roundRect">
            <a:avLst>
              <a:gd name="adj" fmla="val 18750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9C62296-B30B-44E8-ACC9-378868179807}"/>
              </a:ext>
            </a:extLst>
          </p:cNvPr>
          <p:cNvSpPr/>
          <p:nvPr/>
        </p:nvSpPr>
        <p:spPr>
          <a:xfrm>
            <a:off x="120178" y="4784751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5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2C4A401-C5F4-47D3-AF4E-0F49BF2941F7}"/>
              </a:ext>
            </a:extLst>
          </p:cNvPr>
          <p:cNvSpPr/>
          <p:nvPr/>
        </p:nvSpPr>
        <p:spPr>
          <a:xfrm>
            <a:off x="120178" y="4784751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6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9520F6C-2525-4362-B89A-369A06DA9DCF}"/>
              </a:ext>
            </a:extLst>
          </p:cNvPr>
          <p:cNvSpPr/>
          <p:nvPr/>
        </p:nvSpPr>
        <p:spPr>
          <a:xfrm>
            <a:off x="1048718" y="1265694"/>
            <a:ext cx="7046564" cy="3177152"/>
          </a:xfrm>
          <a:prstGeom prst="roundRect">
            <a:avLst>
              <a:gd name="adj" fmla="val 9494"/>
            </a:avLst>
          </a:prstGeom>
          <a:solidFill>
            <a:schemeClr val="bg1">
              <a:lumMod val="10000"/>
              <a:lumOff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E4D11B-F977-4AD6-843B-EE285F715A8E}"/>
              </a:ext>
            </a:extLst>
          </p:cNvPr>
          <p:cNvSpPr txBox="1"/>
          <p:nvPr/>
        </p:nvSpPr>
        <p:spPr>
          <a:xfrm>
            <a:off x="1219815" y="1407720"/>
            <a:ext cx="670437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Система отсчёта связана с центром </a:t>
            </a:r>
            <a:r>
              <a:rPr lang="ru-RU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Земли</a:t>
            </a:r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Она приближенно считается инерциальной, что позволяет применять </a:t>
            </a:r>
            <a:r>
              <a:rPr lang="ru-RU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законы Ньютона </a:t>
            </a:r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без дополнительных корректировок.</a:t>
            </a:r>
          </a:p>
          <a:p>
            <a:pPr algn="just"/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Скорость истечения газов из сопла двигателей считается неизменной</a:t>
            </a:r>
          </a:p>
          <a:p>
            <a:pPr algn="just"/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Температура воздуха не меняется с высотой</a:t>
            </a:r>
          </a:p>
          <a:p>
            <a:pPr algn="just"/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Ускорение свободного падения принимается постоянным</a:t>
            </a:r>
          </a:p>
          <a:p>
            <a:pPr algn="just"/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Линейное изменение угла наклона ракеты</a:t>
            </a:r>
          </a:p>
          <a:p>
            <a:pPr algn="just"/>
            <a:endParaRPr lang="ru-RU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Постоянный коэффициент аэродинамического сопротивления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6EB9E1-ABBE-4FD7-B488-EA0526C640AF}"/>
              </a:ext>
            </a:extLst>
          </p:cNvPr>
          <p:cNvSpPr txBox="1"/>
          <p:nvPr/>
        </p:nvSpPr>
        <p:spPr>
          <a:xfrm>
            <a:off x="543861" y="255786"/>
            <a:ext cx="8056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Физическая и математическая модели</a:t>
            </a:r>
          </a:p>
        </p:txBody>
      </p:sp>
    </p:spTree>
    <p:extLst>
      <p:ext uri="{BB962C8B-B14F-4D97-AF65-F5344CB8AC3E}">
        <p14:creationId xmlns:p14="http://schemas.microsoft.com/office/powerpoint/2010/main" val="2728255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2650BD8-9E36-499F-B1C9-375AD22FC091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215" y="1038385"/>
            <a:ext cx="3311471" cy="288616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2C4A401-C5F4-47D3-AF4E-0F49BF2941F7}"/>
              </a:ext>
            </a:extLst>
          </p:cNvPr>
          <p:cNvSpPr/>
          <p:nvPr/>
        </p:nvSpPr>
        <p:spPr>
          <a:xfrm>
            <a:off x="120178" y="4784751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7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19D92CD-DCF2-433A-927B-76DBF3C58C36}"/>
              </a:ext>
            </a:extLst>
          </p:cNvPr>
          <p:cNvGrpSpPr/>
          <p:nvPr/>
        </p:nvGrpSpPr>
        <p:grpSpPr>
          <a:xfrm>
            <a:off x="583899" y="2078513"/>
            <a:ext cx="3714428" cy="805912"/>
            <a:chOff x="611114" y="1153258"/>
            <a:chExt cx="3714428" cy="8059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0BFB9A-AC48-44F4-80B1-C524458510FF}"/>
                </a:ext>
              </a:extLst>
            </p:cNvPr>
            <p:cNvSpPr txBox="1"/>
            <p:nvPr/>
          </p:nvSpPr>
          <p:spPr>
            <a:xfrm>
              <a:off x="611114" y="1294604"/>
              <a:ext cx="37144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Изображение всех сил, действующих на ракету во время полета</a:t>
              </a:r>
            </a:p>
          </p:txBody>
        </p:sp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771CE314-693B-45BA-BC8D-677E3F066CBC}"/>
                </a:ext>
              </a:extLst>
            </p:cNvPr>
            <p:cNvSpPr/>
            <p:nvPr/>
          </p:nvSpPr>
          <p:spPr>
            <a:xfrm>
              <a:off x="611115" y="1153258"/>
              <a:ext cx="3714427" cy="805912"/>
            </a:xfrm>
            <a:prstGeom prst="roundRect">
              <a:avLst>
                <a:gd name="adj" fmla="val 2231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813375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0160F7F-ACB2-47B7-ACA6-C2DAB9161989}"/>
              </a:ext>
            </a:extLst>
          </p:cNvPr>
          <p:cNvSpPr/>
          <p:nvPr/>
        </p:nvSpPr>
        <p:spPr>
          <a:xfrm>
            <a:off x="120178" y="4789917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85000"/>
                  </a:schemeClr>
                </a:solidFill>
              </a:rPr>
              <a:t>8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2E2799E-EA47-4861-BF3B-939342003102}"/>
              </a:ext>
            </a:extLst>
          </p:cNvPr>
          <p:cNvGrpSpPr/>
          <p:nvPr/>
        </p:nvGrpSpPr>
        <p:grpSpPr>
          <a:xfrm>
            <a:off x="531188" y="396592"/>
            <a:ext cx="3749260" cy="2109251"/>
            <a:chOff x="4686181" y="509896"/>
            <a:chExt cx="3563548" cy="1877804"/>
          </a:xfrm>
        </p:grpSpPr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2E13D45F-E996-4E96-AAC9-2315AE4580A8}"/>
                </a:ext>
              </a:extLst>
            </p:cNvPr>
            <p:cNvSpPr/>
            <p:nvPr/>
          </p:nvSpPr>
          <p:spPr>
            <a:xfrm>
              <a:off x="4686181" y="509896"/>
              <a:ext cx="3563548" cy="1877804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E0A27A2-3CA4-473B-A404-10165EB384C2}"/>
                    </a:ext>
                  </a:extLst>
                </p:cNvPr>
                <p:cNvSpPr txBox="1"/>
                <p:nvPr/>
              </p:nvSpPr>
              <p:spPr>
                <a:xfrm>
                  <a:off x="4750190" y="568249"/>
                  <a:ext cx="3435529" cy="17452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bg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Изменение массы ракеты</a:t>
                  </a:r>
                  <a:endParaRPr lang="ru-RU" sz="1400" b="1" dirty="0">
                    <a:solidFill>
                      <a:schemeClr val="bg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1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ru-RU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ru-RU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ru-RU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ru-RU" sz="14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1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4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14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          </m:t>
                                </m:r>
                                <m:r>
                                  <a:rPr lang="ru-RU" sz="1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14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4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ru-RU" sz="1400" b="0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ru-RU" sz="14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b>
                                </m:sSub>
                                <m:r>
                                  <a:rPr lang="ru-RU" sz="1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u-RU" sz="14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ru-RU" sz="140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ru-RU" sz="1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ru-RU" sz="1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ru-RU" sz="140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ru-RU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4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ru-RU" sz="1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140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ru-RU" sz="14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sz="14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ru-RU" dirty="0"/>
                </a:p>
                <a:p>
                  <a:pPr>
                    <a:lnSpc>
                      <a:spcPct val="150000"/>
                    </a:lnSpc>
                  </a:pP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Где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— масса ракеты без полной массы первой ступени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</a:p>
                <a:p>
                  <a:pPr/>
                  <a14:m>
                    <m:oMath xmlns:m="http://schemas.openxmlformats.org/officeDocument/2006/math">
                      <m:r>
                        <a:rPr lang="ru-RU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ru-RU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массовый расход топлива за единицу времени.</a:t>
                  </a:r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E0A27A2-3CA4-473B-A404-10165EB38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190" y="568249"/>
                  <a:ext cx="3435529" cy="1745293"/>
                </a:xfrm>
                <a:prstGeom prst="rect">
                  <a:avLst/>
                </a:prstGeom>
                <a:blipFill>
                  <a:blip r:embed="rId3"/>
                  <a:stretch>
                    <a:fillRect l="-2361" t="-41745" b="-1775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6C92639-B5E1-4067-9E35-911DAE6C0BF0}"/>
              </a:ext>
            </a:extLst>
          </p:cNvPr>
          <p:cNvGrpSpPr/>
          <p:nvPr/>
        </p:nvGrpSpPr>
        <p:grpSpPr>
          <a:xfrm>
            <a:off x="531188" y="2725815"/>
            <a:ext cx="3749260" cy="2012314"/>
            <a:chOff x="3219008" y="2358208"/>
            <a:chExt cx="3563548" cy="2012314"/>
          </a:xfrm>
        </p:grpSpPr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0BD827B8-83D1-4DDD-A21D-D40E84024815}"/>
                </a:ext>
              </a:extLst>
            </p:cNvPr>
            <p:cNvSpPr/>
            <p:nvPr/>
          </p:nvSpPr>
          <p:spPr>
            <a:xfrm>
              <a:off x="3219008" y="2358208"/>
              <a:ext cx="3563548" cy="2012314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9A835AA-AD74-4BAC-A082-EC2A753EBEE0}"/>
                    </a:ext>
                  </a:extLst>
                </p:cNvPr>
                <p:cNvSpPr txBox="1"/>
                <p:nvPr/>
              </p:nvSpPr>
              <p:spPr>
                <a:xfrm>
                  <a:off x="3386175" y="2437665"/>
                  <a:ext cx="3230445" cy="1876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bg2"/>
                      </a:solidFill>
                      <a:effectLst/>
                      <a:latin typeface="Segoe UI" panose="020B0502040204020203" pitchFamily="34" charset="0"/>
                      <a:ea typeface="Times New Roman" panose="02020603050405020304" pitchFamily="18" charset="0"/>
                      <a:cs typeface="Segoe UI" panose="020B0502040204020203" pitchFamily="34" charset="0"/>
                    </a:rPr>
                    <a:t>Сила тяги</a:t>
                  </a:r>
                </a:p>
                <a:p>
                  <a:pPr algn="ctr"/>
                  <a:r>
                    <a:rPr lang="ru-RU" dirty="0"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 smtClean="0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b="0" i="1" smtClea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тяги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acc>
                      <m:r>
                        <a:rPr lang="ru-RU" i="1">
                          <a:solidFill>
                            <a:schemeClr val="tx2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i="1"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𝑈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b="0" i="1" smtClea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  </m:t>
                              </m:r>
                              <m: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,                   </m:t>
                              </m:r>
                              <m: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ru-RU" i="1"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𝑈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b="0" i="1" smtClea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a14:m>
                  <a:endParaRPr lang="ru-RU" dirty="0"/>
                </a:p>
                <a:p>
                  <a:pPr>
                    <a:lnSpc>
                      <a:spcPct val="150000"/>
                    </a:lnSpc>
                  </a:pP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Где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ru-RU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b="0" i="0" smtClean="0">
                          <a:solidFill>
                            <a:schemeClr val="tx2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ru-RU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— скорости истечения газов из сопла двигателей первой и второй ступени соответственно.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9A835AA-AD74-4BAC-A082-EC2A753EBE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175" y="2437665"/>
                  <a:ext cx="3230445" cy="1876091"/>
                </a:xfrm>
                <a:prstGeom prst="rect">
                  <a:avLst/>
                </a:prstGeom>
                <a:blipFill>
                  <a:blip r:embed="rId4"/>
                  <a:stretch>
                    <a:fillRect l="-538" t="-974" b="-32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C9249F50-3DE5-481B-AABD-BA1B24B5556F}"/>
              </a:ext>
            </a:extLst>
          </p:cNvPr>
          <p:cNvGrpSpPr/>
          <p:nvPr/>
        </p:nvGrpSpPr>
        <p:grpSpPr>
          <a:xfrm>
            <a:off x="4628827" y="2433234"/>
            <a:ext cx="3824024" cy="2399528"/>
            <a:chOff x="1441342" y="373736"/>
            <a:chExt cx="3678264" cy="3174256"/>
          </a:xfrm>
        </p:grpSpPr>
        <p:sp>
          <p:nvSpPr>
            <p:cNvPr id="53" name="Прямоугольник: скругленные углы 52">
              <a:extLst>
                <a:ext uri="{FF2B5EF4-FFF2-40B4-BE49-F238E27FC236}">
                  <a16:creationId xmlns:a16="http://schemas.microsoft.com/office/drawing/2014/main" id="{3332EF9E-A26C-4519-99C8-E353D68764D4}"/>
                </a:ext>
              </a:extLst>
            </p:cNvPr>
            <p:cNvSpPr/>
            <p:nvPr/>
          </p:nvSpPr>
          <p:spPr>
            <a:xfrm>
              <a:off x="1441342" y="373736"/>
              <a:ext cx="3678264" cy="3131246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64B847B-82F7-4BC5-B0D1-897AE4A96CB7}"/>
                    </a:ext>
                  </a:extLst>
                </p:cNvPr>
                <p:cNvSpPr txBox="1"/>
                <p:nvPr/>
              </p:nvSpPr>
              <p:spPr>
                <a:xfrm>
                  <a:off x="1491099" y="469788"/>
                  <a:ext cx="3628507" cy="30782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bg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Сила сопротивления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ru-RU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сопр</m:t>
                            </m:r>
                          </m:sub>
                        </m:sSub>
                        <m:r>
                          <a:rPr lang="ru-RU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ru-RU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ru-RU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ru-RU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ru-RU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ru-RU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ru-RU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ru-RU" dirty="0">
                    <a:solidFill>
                      <a:schemeClr val="bg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Где </a:t>
                  </a: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US" i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Segoe UI" panose="020B0502040204020203" pitchFamily="34" charset="0"/>
                    </a:rPr>
                    <a:t>(h) 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– </a:t>
                  </a: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плотность воздуха на высоте 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h;</a:t>
                  </a:r>
                  <a:endParaRPr lang="ru-RU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</a:t>
                  </a: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площадь поперечного сечения ракеты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  <a:endParaRPr lang="ru-RU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скорость ракеты относительно воздуха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  <a:endParaRPr lang="ru-RU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</a:t>
                  </a: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коэффициент аэродинамического сопротивления.</a:t>
                  </a: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64B847B-82F7-4BC5-B0D1-897AE4A96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1099" y="469788"/>
                  <a:ext cx="3628507" cy="3078204"/>
                </a:xfrm>
                <a:prstGeom prst="rect">
                  <a:avLst/>
                </a:prstGeom>
                <a:blipFill>
                  <a:blip r:embed="rId5"/>
                  <a:stretch>
                    <a:fillRect l="-485" t="-78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B05988F5-354C-4851-9806-F65C290D8139}"/>
              </a:ext>
            </a:extLst>
          </p:cNvPr>
          <p:cNvGrpSpPr/>
          <p:nvPr/>
        </p:nvGrpSpPr>
        <p:grpSpPr>
          <a:xfrm>
            <a:off x="4628827" y="399324"/>
            <a:ext cx="3824024" cy="2021093"/>
            <a:chOff x="3347365" y="880124"/>
            <a:chExt cx="3404460" cy="2910506"/>
          </a:xfrm>
        </p:grpSpPr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AD08A13F-BDB2-4802-9E51-BE4CBB6A81DA}"/>
                </a:ext>
              </a:extLst>
            </p:cNvPr>
            <p:cNvSpPr/>
            <p:nvPr/>
          </p:nvSpPr>
          <p:spPr>
            <a:xfrm>
              <a:off x="3347365" y="880124"/>
              <a:ext cx="3404460" cy="2704126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A4EF324-56FF-40D9-9398-073834486A38}"/>
                    </a:ext>
                  </a:extLst>
                </p:cNvPr>
                <p:cNvSpPr txBox="1"/>
                <p:nvPr/>
              </p:nvSpPr>
              <p:spPr>
                <a:xfrm>
                  <a:off x="3538240" y="1006111"/>
                  <a:ext cx="3022708" cy="2784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bg2"/>
                      </a:solidFill>
                      <a:latin typeface="Segoe UI" panose="020B0502040204020203" pitchFamily="34" charset="0"/>
                      <a:ea typeface="Times New Roman" panose="02020603050405020304" pitchFamily="18" charset="0"/>
                      <a:cs typeface="Segoe UI" panose="020B0502040204020203" pitchFamily="34" charset="0"/>
                    </a:rPr>
                    <a:t>Второй закон Ньютона</a:t>
                  </a:r>
                  <a:endParaRPr lang="ru-RU" sz="1400" b="1" dirty="0">
                    <a:solidFill>
                      <a:schemeClr val="bg2"/>
                    </a:solidFill>
                    <a:effectLst/>
                    <a:latin typeface="Segoe UI" panose="020B0502040204020203" pitchFamily="34" charset="0"/>
                    <a:ea typeface="Times New Roman" panose="02020603050405020304" pitchFamily="18" charset="0"/>
                    <a:cs typeface="Segoe UI" panose="020B0502040204020203" pitchFamily="34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z="1400" i="1" smtClean="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  <m:acc>
                          <m:accPr>
                            <m:chr m:val="⃗"/>
                            <m:ctrlPr>
                              <a:rPr lang="ru-RU" sz="14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ru-RU" sz="140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ru-RU" sz="14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sz="1400" i="1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400" i="1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ru-RU" sz="1400" b="0" i="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тяги</m:t>
                                </m:r>
                              </m:sub>
                            </m:sSub>
                            <m:r>
                              <a:rPr lang="ru-RU" sz="1400" i="1">
                                <a:solidFill>
                                  <a:schemeClr val="tx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ru-RU" sz="1400">
                            <a:solidFill>
                              <a:schemeClr val="tx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ru-RU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Где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1400" i="1" smtClean="0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𝑎</m:t>
                          </m:r>
                        </m:e>
                      </m:acc>
                    </m:oMath>
                  </a14:m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- ускорение</a:t>
                  </a:r>
                  <a:r>
                    <a:rPr lang="en-US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  <a:endParaRPr lang="ru-RU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1400" i="1" smtClean="0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1400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ru-RU" sz="1400" b="0" i="0" smtClea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тяги</m:t>
                              </m:r>
                            </m:sub>
                          </m:sSub>
                          <m:r>
                            <a:rPr lang="ru-RU" sz="1400" i="1"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</m:e>
                      </m:acc>
                    </m:oMath>
                  </a14:m>
                  <a:r>
                    <a:rPr lang="ru-RU" sz="1400" b="0" dirty="0">
                      <a:solidFill>
                        <a:schemeClr val="tx2"/>
                      </a:solidFill>
                      <a:effectLst/>
                      <a:latin typeface="Segoe UI" panose="020B0502040204020203" pitchFamily="34" charset="0"/>
                      <a:ea typeface="Times New Roman" panose="02020603050405020304" pitchFamily="18" charset="0"/>
                    </a:rPr>
                    <a:t> - сила тяги</a:t>
                  </a:r>
                  <a:r>
                    <a:rPr lang="en-US" sz="1400" b="0" dirty="0">
                      <a:solidFill>
                        <a:schemeClr val="tx2"/>
                      </a:solidFill>
                      <a:effectLst/>
                      <a:latin typeface="Segoe UI" panose="020B0502040204020203" pitchFamily="34" charset="0"/>
                      <a:ea typeface="Times New Roman" panose="02020603050405020304" pitchFamily="18" charset="0"/>
                    </a:rPr>
                    <a:t>;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a14:m>
                  <a:r>
                    <a:rPr lang="en-US" sz="1400" b="0" dirty="0">
                      <a:solidFill>
                        <a:schemeClr val="tx2"/>
                      </a:solidFill>
                      <a:effectLst/>
                      <a:latin typeface="Segoe UI" panose="020B0502040204020203" pitchFamily="34" charset="0"/>
                      <a:ea typeface="Times New Roman" panose="02020603050405020304" pitchFamily="18" charset="0"/>
                    </a:rPr>
                    <a:t> - </a:t>
                  </a:r>
                  <a:r>
                    <a:rPr lang="ru-RU" sz="1400" b="0" dirty="0">
                      <a:solidFill>
                        <a:schemeClr val="tx2"/>
                      </a:solidFill>
                      <a:effectLst/>
                      <a:latin typeface="Segoe UI" panose="020B0502040204020203" pitchFamily="34" charset="0"/>
                      <a:ea typeface="Times New Roman" panose="02020603050405020304" pitchFamily="18" charset="0"/>
                    </a:rPr>
                    <a:t>равнодействующая всех сил</a:t>
                  </a:r>
                  <a:r>
                    <a:rPr lang="en-US" dirty="0">
                      <a:solidFill>
                        <a:schemeClr val="tx2"/>
                      </a:solidFill>
                      <a:latin typeface="Segoe UI" panose="020B0502040204020203" pitchFamily="34" charset="0"/>
                      <a:ea typeface="Times New Roman" panose="02020603050405020304" pitchFamily="18" charset="0"/>
                    </a:rPr>
                    <a:t>.</a:t>
                  </a:r>
                  <a:endParaRPr lang="ru-RU" sz="1400" b="0" dirty="0">
                    <a:solidFill>
                      <a:schemeClr val="tx2"/>
                    </a:solidFill>
                    <a:effectLst/>
                    <a:latin typeface="Segoe UI" panose="020B0502040204020203" pitchFamily="34" charset="0"/>
                    <a:ea typeface="Times New Roman" panose="02020603050405020304" pitchFamily="18" charset="0"/>
                  </a:endParaRPr>
                </a:p>
                <a:p>
                  <a:endParaRPr lang="ru-RU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A4EF324-56FF-40D9-9398-073834486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8240" y="1006111"/>
                  <a:ext cx="3022708" cy="2784519"/>
                </a:xfrm>
                <a:prstGeom prst="rect">
                  <a:avLst/>
                </a:prstGeom>
                <a:blipFill>
                  <a:blip r:embed="rId6"/>
                  <a:stretch>
                    <a:fillRect l="-549" t="-62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1379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/>
          <p:nvPr/>
        </p:nvSpPr>
        <p:spPr>
          <a:xfrm>
            <a:off x="8709293" y="188360"/>
            <a:ext cx="147600" cy="147600"/>
          </a:xfrm>
          <a:prstGeom prst="star4">
            <a:avLst>
              <a:gd name="adj" fmla="val 1539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364" name="Google Shape;364;p41"/>
          <p:cNvGrpSpPr/>
          <p:nvPr/>
        </p:nvGrpSpPr>
        <p:grpSpPr>
          <a:xfrm>
            <a:off x="8236910" y="4206503"/>
            <a:ext cx="786913" cy="748254"/>
            <a:chOff x="3221375" y="1634714"/>
            <a:chExt cx="552413" cy="525275"/>
          </a:xfrm>
        </p:grpSpPr>
        <p:sp>
          <p:nvSpPr>
            <p:cNvPr id="365" name="Google Shape;365;p41"/>
            <p:cNvSpPr/>
            <p:nvPr/>
          </p:nvSpPr>
          <p:spPr>
            <a:xfrm>
              <a:off x="3552988" y="1818850"/>
              <a:ext cx="220800" cy="2208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66" name="Google Shape;366;p41"/>
            <p:cNvSpPr/>
            <p:nvPr/>
          </p:nvSpPr>
          <p:spPr>
            <a:xfrm>
              <a:off x="3421000" y="2039689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367" name="Google Shape;367;p41"/>
            <p:cNvSpPr/>
            <p:nvPr/>
          </p:nvSpPr>
          <p:spPr>
            <a:xfrm>
              <a:off x="3221375" y="1634714"/>
              <a:ext cx="120300" cy="120300"/>
            </a:xfrm>
            <a:prstGeom prst="star4">
              <a:avLst>
                <a:gd name="adj" fmla="val 1539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9DA0669-0A22-4464-966F-22630AF8340A}"/>
              </a:ext>
            </a:extLst>
          </p:cNvPr>
          <p:cNvGrpSpPr/>
          <p:nvPr/>
        </p:nvGrpSpPr>
        <p:grpSpPr>
          <a:xfrm>
            <a:off x="285120" y="365046"/>
            <a:ext cx="3884805" cy="2622806"/>
            <a:chOff x="5600054" y="2109433"/>
            <a:chExt cx="3000083" cy="2808696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BD124375-4736-43A9-A8CB-E361BE9F1567}"/>
                </a:ext>
              </a:extLst>
            </p:cNvPr>
            <p:cNvSpPr/>
            <p:nvPr/>
          </p:nvSpPr>
          <p:spPr>
            <a:xfrm>
              <a:off x="5600054" y="2109433"/>
              <a:ext cx="3000083" cy="2808696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86A4C2-B0E4-4A4F-8F6C-7D9C5FB4CC68}"/>
                    </a:ext>
                  </a:extLst>
                </p:cNvPr>
                <p:cNvSpPr txBox="1"/>
                <p:nvPr/>
              </p:nvSpPr>
              <p:spPr>
                <a:xfrm>
                  <a:off x="5777522" y="2168444"/>
                  <a:ext cx="2645145" cy="25782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bg2"/>
                      </a:solidFill>
                      <a:latin typeface="Segoe UI" panose="020B0502040204020203" pitchFamily="34" charset="0"/>
                      <a:ea typeface="Times New Roman" panose="02020603050405020304" pitchFamily="18" charset="0"/>
                      <a:cs typeface="Segoe UI" panose="020B0502040204020203" pitchFamily="34" charset="0"/>
                    </a:rPr>
                    <a:t>Плотность воздуха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ru-RU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a:rPr lang="ru-RU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r>
                                  <a:rPr lang="ru-RU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  <m:r>
                          <m:rPr>
                            <m:nor/>
                          </m:rPr>
                          <a:rPr lang="ru-RU" i="1" dirty="0">
                            <a:solidFill>
                              <a:schemeClr val="tx2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ru-RU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Где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- ускорение свободного падения</a:t>
                  </a:r>
                  <a:r>
                    <a:rPr lang="en-US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  <a:endParaRPr lang="ru-RU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𝑀</m:t>
                      </m:r>
                    </m:oMath>
                  </a14:m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молярная масса воздуха</a:t>
                  </a:r>
                  <a:r>
                    <a:rPr lang="en-US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  <a:endParaRPr lang="ru-RU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a14:m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универсальная газовая постоянная</a:t>
                  </a:r>
                  <a:r>
                    <a:rPr lang="en-US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  <a:endParaRPr lang="ru-RU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a14:m>
                  <a:r>
                    <a:rPr lang="ru-RU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температура в Кельвинах.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86A4C2-B0E4-4A4F-8F6C-7D9C5FB4C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522" y="2168444"/>
                  <a:ext cx="2645145" cy="2578288"/>
                </a:xfrm>
                <a:prstGeom prst="rect">
                  <a:avLst/>
                </a:prstGeom>
                <a:blipFill>
                  <a:blip r:embed="rId3"/>
                  <a:stretch>
                    <a:fillRect l="-534" t="-75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52E0BFD-8DAD-4E22-84D1-2B28C158CAAB}"/>
              </a:ext>
            </a:extLst>
          </p:cNvPr>
          <p:cNvGrpSpPr/>
          <p:nvPr/>
        </p:nvGrpSpPr>
        <p:grpSpPr>
          <a:xfrm>
            <a:off x="4377468" y="365047"/>
            <a:ext cx="4362551" cy="2623833"/>
            <a:chOff x="120178" y="776800"/>
            <a:chExt cx="4901273" cy="2630746"/>
          </a:xfrm>
        </p:grpSpPr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687C7963-3662-48FA-A55C-95A4B9238EE9}"/>
                </a:ext>
              </a:extLst>
            </p:cNvPr>
            <p:cNvSpPr/>
            <p:nvPr/>
          </p:nvSpPr>
          <p:spPr>
            <a:xfrm>
              <a:off x="120178" y="776800"/>
              <a:ext cx="4901273" cy="2630746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F2FC63-3C6D-432D-AA11-AB80221B943B}"/>
                    </a:ext>
                  </a:extLst>
                </p:cNvPr>
                <p:cNvSpPr txBox="1"/>
                <p:nvPr/>
              </p:nvSpPr>
              <p:spPr>
                <a:xfrm>
                  <a:off x="185537" y="832049"/>
                  <a:ext cx="4770554" cy="24105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bg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Угол наклона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ru-RU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                          </m:t>
                                </m:r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                     </m:t>
                                </m:r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 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2                   </m:t>
                                    </m:r>
                                  </m:sub>
                                </m:sSub>
                                <m: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ru-RU" dirty="0">
                    <a:solidFill>
                      <a:schemeClr val="tx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Где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- начальный угол наклона ракеты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- коэффициент изменения угла наклона для первого этапа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  <a:endParaRPr lang="ru-RU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- коэффициент изменения угла наклона для второго этапа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9F2FC63-3C6D-432D-AA11-AB80221B94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537" y="832049"/>
                  <a:ext cx="4770554" cy="2410518"/>
                </a:xfrm>
                <a:prstGeom prst="rect">
                  <a:avLst/>
                </a:prstGeom>
                <a:blipFill>
                  <a:blip r:embed="rId4"/>
                  <a:stretch>
                    <a:fillRect l="-5172" t="-3401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694C0570-D01D-4059-A425-F97926737B5F}"/>
              </a:ext>
            </a:extLst>
          </p:cNvPr>
          <p:cNvSpPr/>
          <p:nvPr/>
        </p:nvSpPr>
        <p:spPr>
          <a:xfrm>
            <a:off x="120178" y="4789917"/>
            <a:ext cx="235132" cy="22392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85000"/>
                  </a:schemeClr>
                </a:solidFill>
              </a:rPr>
              <a:t>9</a:t>
            </a:r>
            <a:endParaRPr lang="ru-RU" dirty="0">
              <a:solidFill>
                <a:schemeClr val="accent1">
                  <a:lumMod val="85000"/>
                </a:schemeClr>
              </a:solidFill>
            </a:endParaRP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6A7A2463-D6E2-4909-9E11-A0E845C7EB91}"/>
              </a:ext>
            </a:extLst>
          </p:cNvPr>
          <p:cNvGrpSpPr/>
          <p:nvPr/>
        </p:nvGrpSpPr>
        <p:grpSpPr>
          <a:xfrm>
            <a:off x="2867329" y="3146444"/>
            <a:ext cx="3277008" cy="1808313"/>
            <a:chOff x="120178" y="776800"/>
            <a:chExt cx="4901273" cy="2630746"/>
          </a:xfrm>
        </p:grpSpPr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5EEA0C57-3726-48E3-AD49-F1CBD3DBD879}"/>
                </a:ext>
              </a:extLst>
            </p:cNvPr>
            <p:cNvSpPr/>
            <p:nvPr/>
          </p:nvSpPr>
          <p:spPr>
            <a:xfrm>
              <a:off x="120178" y="776800"/>
              <a:ext cx="4901273" cy="2630746"/>
            </a:xfrm>
            <a:prstGeom prst="roundRect">
              <a:avLst>
                <a:gd name="adj" fmla="val 9494"/>
              </a:avLst>
            </a:prstGeom>
            <a:solidFill>
              <a:schemeClr val="bg1">
                <a:lumMod val="10000"/>
                <a:lumOff val="9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37FD8EF-C50E-425E-972A-46C5D889DBD7}"/>
                    </a:ext>
                  </a:extLst>
                </p:cNvPr>
                <p:cNvSpPr txBox="1"/>
                <p:nvPr/>
              </p:nvSpPr>
              <p:spPr>
                <a:xfrm>
                  <a:off x="185537" y="848679"/>
                  <a:ext cx="4770553" cy="24912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b="1" dirty="0">
                      <a:solidFill>
                        <a:schemeClr val="bg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Сила гравитации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b="0" i="1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ru-RU" b="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ru-RU" b="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гр</m:t>
                            </m:r>
                          </m:sub>
                        </m:sSub>
                        <m:r>
                          <a:rPr lang="ru-RU" b="0" i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ru-RU" b="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ru-RU" b="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𝐺</m:t>
                            </m:r>
                            <m:r>
                              <a:rPr lang="ru-RU" b="0" i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ru-RU" b="0" i="1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b="0" i="1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ru-RU" b="0" i="1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з</m:t>
                                </m:r>
                              </m:sub>
                            </m:sSub>
                            <m:r>
                              <a:rPr lang="ru-RU" b="0" i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a:rPr lang="ru-RU" b="0" i="1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u-RU" b="0" i="1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ru-RU" b="0" i="1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b="0" i="1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  <m:r>
                                      <a:rPr lang="ru-RU" b="0" i="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ru-RU" b="0" i="1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ru-RU" b="0" i="1"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ru-RU" dirty="0">
                    <a:solidFill>
                      <a:schemeClr val="tx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Где </a:t>
                  </a:r>
                  <a14:m>
                    <m:oMath xmlns:m="http://schemas.openxmlformats.org/officeDocument/2006/math">
                      <m:r>
                        <a:rPr lang="ru-RU" b="0" i="1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𝐺</m:t>
                      </m:r>
                    </m:oMath>
                  </a14:m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гравитационная постоянная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  <a:endParaRPr lang="ru-RU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ru-RU" b="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ru-RU" b="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з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- масса земли</a:t>
                  </a:r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;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ru-RU" b="0" i="1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– </a:t>
                  </a:r>
                  <a:r>
                    <a:rPr lang="ru-RU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радиус земли.</a:t>
                  </a:r>
                  <a:endParaRPr lang="en-US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37FD8EF-C50E-425E-972A-46C5D889D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537" y="848679"/>
                  <a:ext cx="4770553" cy="2491293"/>
                </a:xfrm>
                <a:prstGeom prst="rect">
                  <a:avLst/>
                </a:prstGeom>
                <a:blipFill>
                  <a:blip r:embed="rId5"/>
                  <a:stretch>
                    <a:fillRect l="-574" t="-712" b="-35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53872048"/>
      </p:ext>
    </p:extLst>
  </p:cSld>
  <p:clrMapOvr>
    <a:masterClrMapping/>
  </p:clrMapOvr>
</p:sld>
</file>

<file path=ppt/theme/theme1.xml><?xml version="1.0" encoding="utf-8"?>
<a:theme xmlns:a="http://schemas.openxmlformats.org/drawingml/2006/main" name="Planets Lesson: Mercury by Slidesgo">
  <a:themeElements>
    <a:clrScheme name="Simple Light">
      <a:dk1>
        <a:srgbClr val="FFFFFF"/>
      </a:dk1>
      <a:lt1>
        <a:srgbClr val="130A29"/>
      </a:lt1>
      <a:dk2>
        <a:srgbClr val="FFEDA6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4393</TotalTime>
  <Words>752</Words>
  <Application>Microsoft Office PowerPoint</Application>
  <PresentationFormat>Экран (16:9)</PresentationFormat>
  <Paragraphs>160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1" baseType="lpstr">
      <vt:lpstr>Mongolian Baiti</vt:lpstr>
      <vt:lpstr>Calibri</vt:lpstr>
      <vt:lpstr>Sora</vt:lpstr>
      <vt:lpstr>Anaheim</vt:lpstr>
      <vt:lpstr>Segoe UI</vt:lpstr>
      <vt:lpstr>Cambria Math</vt:lpstr>
      <vt:lpstr>Arial</vt:lpstr>
      <vt:lpstr>DM Sans</vt:lpstr>
      <vt:lpstr>Hind Madurai</vt:lpstr>
      <vt:lpstr>Times New Roman</vt:lpstr>
      <vt:lpstr>Planets Lesson: Mercury by Slidesgo</vt:lpstr>
      <vt:lpstr>Презентация PowerPoint</vt:lpstr>
      <vt:lpstr>Состав команды и роли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Дарья Божинаj</cp:lastModifiedBy>
  <cp:revision>89</cp:revision>
  <dcterms:modified xsi:type="dcterms:W3CDTF">2025-12-19T10:26:59Z</dcterms:modified>
</cp:coreProperties>
</file>